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3" r:id="rId1"/>
    <p:sldMasterId id="2147483693" r:id="rId2"/>
    <p:sldMasterId id="2147483713" r:id="rId3"/>
    <p:sldMasterId id="2147483730" r:id="rId4"/>
    <p:sldMasterId id="2147483747" r:id="rId5"/>
    <p:sldMasterId id="2147483764" r:id="rId6"/>
  </p:sldMasterIdLst>
  <p:notesMasterIdLst>
    <p:notesMasterId r:id="rId12"/>
  </p:notesMasterIdLst>
  <p:handoutMasterIdLst>
    <p:handoutMasterId r:id="rId13"/>
  </p:handoutMasterIdLst>
  <p:sldIdLst>
    <p:sldId id="724" r:id="rId7"/>
    <p:sldId id="725" r:id="rId8"/>
    <p:sldId id="726" r:id="rId9"/>
    <p:sldId id="727" r:id="rId10"/>
    <p:sldId id="728" r:id="rId11"/>
  </p:sldIdLst>
  <p:sldSz cx="9144000" cy="6858000" type="screen4x3"/>
  <p:notesSz cx="6742113" cy="9872663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66381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3276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99147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6553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1912" algn="l" defTabSz="932764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98293" algn="l" defTabSz="932764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64676" algn="l" defTabSz="932764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731058" algn="l" defTabSz="932764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3434">
          <p15:clr>
            <a:srgbClr val="A4A3A4"/>
          </p15:clr>
        </p15:guide>
        <p15:guide id="3" orient="horz" pos="4312">
          <p15:clr>
            <a:srgbClr val="A4A3A4"/>
          </p15:clr>
        </p15:guide>
        <p15:guide id="4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09" userDrawn="1">
          <p15:clr>
            <a:srgbClr val="A4A3A4"/>
          </p15:clr>
        </p15:guide>
        <p15:guide id="2" pos="2216" userDrawn="1">
          <p15:clr>
            <a:srgbClr val="A4A3A4"/>
          </p15:clr>
        </p15:guide>
        <p15:guide id="3" orient="horz" pos="3113" userDrawn="1">
          <p15:clr>
            <a:srgbClr val="A4A3A4"/>
          </p15:clr>
        </p15:guide>
        <p15:guide id="4" pos="21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505050"/>
    <a:srgbClr val="E9F2F7"/>
    <a:srgbClr val="FF0000"/>
    <a:srgbClr val="DDDDDD"/>
    <a:srgbClr val="C0C0C0"/>
    <a:srgbClr val="FFFFCC"/>
    <a:srgbClr val="669900"/>
    <a:srgbClr val="FF6600"/>
    <a:srgbClr val="FFFF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7" autoAdjust="0"/>
    <p:restoredTop sz="95976" autoAdjust="0"/>
  </p:normalViewPr>
  <p:slideViewPr>
    <p:cSldViewPr snapToGrid="0">
      <p:cViewPr varScale="1">
        <p:scale>
          <a:sx n="115" d="100"/>
          <a:sy n="115" d="100"/>
        </p:scale>
        <p:origin x="1560" y="192"/>
      </p:cViewPr>
      <p:guideLst>
        <p:guide orient="horz" pos="4319"/>
        <p:guide pos="3434"/>
        <p:guide orient="horz" pos="4312"/>
        <p:guide pos="5759"/>
      </p:guideLst>
    </p:cSldViewPr>
  </p:slideViewPr>
  <p:outlineViewPr>
    <p:cViewPr>
      <p:scale>
        <a:sx n="33" d="100"/>
        <a:sy n="33" d="100"/>
      </p:scale>
      <p:origin x="0" y="11814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3228" y="-96"/>
      </p:cViewPr>
      <p:guideLst>
        <p:guide orient="horz" pos="3209"/>
        <p:guide pos="2216"/>
        <p:guide orient="horz" pos="3113"/>
        <p:guide pos="21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tags" Target="tags/tag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73075" y="617538"/>
            <a:ext cx="5799138" cy="4348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68218" y="5304981"/>
            <a:ext cx="5812055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90667" y="9493395"/>
            <a:ext cx="189606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3C3A632B-FBDE-46D4-BF6F-6D14421E63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280215" y="109489"/>
            <a:ext cx="66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3332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9834" indent="-118215" algn="l" defTabSz="913332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6063" indent="-184609" algn="l" defTabSz="913332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35615" indent="-127932" algn="l" defTabSz="913332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53828" indent="-116596" algn="l" defTabSz="913332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1912" algn="l" defTabSz="9327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98293" algn="l" defTabSz="9327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64676" algn="l" defTabSz="9327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31058" algn="l" defTabSz="9327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vmlDrawing" Target="../drawings/vmlDrawing2.vml"/><Relationship Id="rId2" Type="http://schemas.openxmlformats.org/officeDocument/2006/relationships/tags" Target="../tags/tag18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4" Type="http://schemas.openxmlformats.org/officeDocument/2006/relationships/slideMaster" Target="../slideMasters/slideMaster2.xml"/><Relationship Id="rId5" Type="http://schemas.openxmlformats.org/officeDocument/2006/relationships/oleObject" Target="../embeddings/oleObject5.bin"/><Relationship Id="rId6" Type="http://schemas.openxmlformats.org/officeDocument/2006/relationships/image" Target="../media/image13.emf"/><Relationship Id="rId1" Type="http://schemas.openxmlformats.org/officeDocument/2006/relationships/vmlDrawing" Target="../drawings/vmlDrawing5.vml"/><Relationship Id="rId2" Type="http://schemas.openxmlformats.org/officeDocument/2006/relationships/tags" Target="../tags/tag2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tags" Target="../tags/tag23.xml"/><Relationship Id="rId2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jpeg"/><Relationship Id="rId3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jpeg"/><Relationship Id="rId3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3.emf"/><Relationship Id="rId6" Type="http://schemas.openxmlformats.org/officeDocument/2006/relationships/image" Target="../media/image6.png"/><Relationship Id="rId7" Type="http://schemas.openxmlformats.org/officeDocument/2006/relationships/image" Target="../media/image5.png"/><Relationship Id="rId1" Type="http://schemas.openxmlformats.org/officeDocument/2006/relationships/vmlDrawing" Target="../drawings/vmlDrawing3.vml"/><Relationship Id="rId2" Type="http://schemas.openxmlformats.org/officeDocument/2006/relationships/tags" Target="../tags/tag19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4" Type="http://schemas.openxmlformats.org/officeDocument/2006/relationships/slideMaster" Target="../slideMasters/slideMaster3.xml"/><Relationship Id="rId5" Type="http://schemas.openxmlformats.org/officeDocument/2006/relationships/oleObject" Target="../embeddings/oleObject7.bin"/><Relationship Id="rId6" Type="http://schemas.openxmlformats.org/officeDocument/2006/relationships/image" Target="../media/image13.emf"/><Relationship Id="rId1" Type="http://schemas.openxmlformats.org/officeDocument/2006/relationships/vmlDrawing" Target="../drawings/vmlDrawing7.vml"/><Relationship Id="rId2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tags" Target="../tags/tag27.xml"/><Relationship Id="rId2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4.jpeg"/><Relationship Id="rId3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4.jpeg"/><Relationship Id="rId3" Type="http://schemas.openxmlformats.org/officeDocument/2006/relationships/image" Target="../media/image9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4" Type="http://schemas.openxmlformats.org/officeDocument/2006/relationships/slideMaster" Target="../slideMasters/slideMaster4.xml"/><Relationship Id="rId5" Type="http://schemas.openxmlformats.org/officeDocument/2006/relationships/oleObject" Target="../embeddings/oleObject9.bin"/><Relationship Id="rId6" Type="http://schemas.openxmlformats.org/officeDocument/2006/relationships/image" Target="../media/image13.emf"/><Relationship Id="rId1" Type="http://schemas.openxmlformats.org/officeDocument/2006/relationships/vmlDrawing" Target="../drawings/vmlDrawing9.vml"/><Relationship Id="rId2" Type="http://schemas.openxmlformats.org/officeDocument/2006/relationships/tags" Target="../tags/tag2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tags" Target="../tags/tag31.xml"/><Relationship Id="rId2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jpeg"/><Relationship Id="rId3" Type="http://schemas.openxmlformats.org/officeDocument/2006/relationships/image" Target="../media/image9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1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jpeg"/><Relationship Id="rId3" Type="http://schemas.openxmlformats.org/officeDocument/2006/relationships/image" Target="../media/image9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4" Type="http://schemas.openxmlformats.org/officeDocument/2006/relationships/slideMaster" Target="../slideMasters/slideMaster5.xml"/><Relationship Id="rId5" Type="http://schemas.openxmlformats.org/officeDocument/2006/relationships/oleObject" Target="../embeddings/oleObject11.bin"/><Relationship Id="rId6" Type="http://schemas.openxmlformats.org/officeDocument/2006/relationships/image" Target="../media/image13.emf"/><Relationship Id="rId1" Type="http://schemas.openxmlformats.org/officeDocument/2006/relationships/vmlDrawing" Target="../drawings/vmlDrawing11.vml"/><Relationship Id="rId2" Type="http://schemas.openxmlformats.org/officeDocument/2006/relationships/tags" Target="../tags/tag3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tags" Target="../tags/tag35.xml"/><Relationship Id="rId2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4" Type="http://schemas.openxmlformats.org/officeDocument/2006/relationships/oleObject" Target="../embeddings/oleObject13.bin"/><Relationship Id="rId5" Type="http://schemas.openxmlformats.org/officeDocument/2006/relationships/image" Target="../media/image3.emf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vmlDrawing" Target="../drawings/vmlDrawing13.vml"/><Relationship Id="rId2" Type="http://schemas.openxmlformats.org/officeDocument/2006/relationships/tags" Target="../tags/tag5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4" Type="http://schemas.openxmlformats.org/officeDocument/2006/relationships/oleObject" Target="../embeddings/oleObject14.bin"/><Relationship Id="rId5" Type="http://schemas.openxmlformats.org/officeDocument/2006/relationships/image" Target="../media/image3.emf"/><Relationship Id="rId6" Type="http://schemas.openxmlformats.org/officeDocument/2006/relationships/image" Target="../media/image6.png"/><Relationship Id="rId7" Type="http://schemas.openxmlformats.org/officeDocument/2006/relationships/image" Target="../media/image5.png"/><Relationship Id="rId1" Type="http://schemas.openxmlformats.org/officeDocument/2006/relationships/vmlDrawing" Target="../drawings/vmlDrawing14.vml"/><Relationship Id="rId2" Type="http://schemas.openxmlformats.org/officeDocument/2006/relationships/tags" Target="../tags/tag5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4" Type="http://schemas.openxmlformats.org/officeDocument/2006/relationships/slideMaster" Target="../slideMasters/slideMaster6.xml"/><Relationship Id="rId5" Type="http://schemas.openxmlformats.org/officeDocument/2006/relationships/oleObject" Target="../embeddings/oleObject15.bin"/><Relationship Id="rId6" Type="http://schemas.openxmlformats.org/officeDocument/2006/relationships/image" Target="../media/image13.emf"/><Relationship Id="rId1" Type="http://schemas.openxmlformats.org/officeDocument/2006/relationships/vmlDrawing" Target="../drawings/vmlDrawing15.vml"/><Relationship Id="rId2" Type="http://schemas.openxmlformats.org/officeDocument/2006/relationships/tags" Target="../tags/tag5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4" Type="http://schemas.openxmlformats.org/officeDocument/2006/relationships/oleObject" Target="../embeddings/oleObject16.bin"/><Relationship Id="rId5" Type="http://schemas.openxmlformats.org/officeDocument/2006/relationships/image" Target="../media/image15.emf"/><Relationship Id="rId1" Type="http://schemas.openxmlformats.org/officeDocument/2006/relationships/vmlDrawing" Target="../drawings/vmlDrawing16.vml"/><Relationship Id="rId2" Type="http://schemas.openxmlformats.org/officeDocument/2006/relationships/tags" Target="../tags/tag5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4" Type="http://schemas.openxmlformats.org/officeDocument/2006/relationships/oleObject" Target="../embeddings/oleObject17.bin"/><Relationship Id="rId5" Type="http://schemas.openxmlformats.org/officeDocument/2006/relationships/image" Target="../media/image15.emf"/><Relationship Id="rId1" Type="http://schemas.openxmlformats.org/officeDocument/2006/relationships/vmlDrawing" Target="../drawings/vmlDrawing17.vml"/><Relationship Id="rId2" Type="http://schemas.openxmlformats.org/officeDocument/2006/relationships/tags" Target="../tags/tag5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6854009"/>
              </p:ext>
            </p:extLst>
          </p:nvPr>
        </p:nvGraphicFramePr>
        <p:xfrm>
          <a:off x="2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4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-8508" y="-6381"/>
            <a:ext cx="9161016" cy="68707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0000" y="6332515"/>
            <a:ext cx="1080518" cy="428245"/>
          </a:xfrm>
          <a:prstGeom prst="rect">
            <a:avLst/>
          </a:prstGeom>
        </p:spPr>
      </p:pic>
      <p:grpSp>
        <p:nvGrpSpPr>
          <p:cNvPr id="8" name="McK Title Elements" hidden="1"/>
          <p:cNvGrpSpPr>
            <a:grpSpLocks/>
          </p:cNvGrpSpPr>
          <p:nvPr userDrawn="1"/>
        </p:nvGrpSpPr>
        <p:grpSpPr bwMode="auto">
          <a:xfrm>
            <a:off x="468032" y="4848078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>
                <a:defRPr/>
              </a:pPr>
              <a:r>
                <a:rPr lang="en-US" sz="1400" dirty="0" smtClean="0">
                  <a:solidFill>
                    <a:schemeClr val="bg1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>
                <a:defRPr/>
              </a:pPr>
              <a:r>
                <a:rPr lang="en-US" sz="1400" dirty="0" smtClean="0">
                  <a:solidFill>
                    <a:schemeClr val="bg1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 userDrawn="1">
            <p:ph type="ctrTitle"/>
          </p:nvPr>
        </p:nvSpPr>
        <p:spPr bwMode="auto">
          <a:xfrm>
            <a:off x="468032" y="1700808"/>
            <a:ext cx="752458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3600" kern="1200" noProof="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 userDrawn="1">
            <p:ph type="subTitle" idx="1"/>
          </p:nvPr>
        </p:nvSpPr>
        <p:spPr bwMode="auto">
          <a:xfrm>
            <a:off x="468032" y="3410130"/>
            <a:ext cx="7524588" cy="282625"/>
          </a:xfrm>
        </p:spPr>
        <p:txBody>
          <a:bodyPr wrap="square">
            <a:spAutoFit/>
          </a:bodyPr>
          <a:lstStyle>
            <a:lvl1pPr algn="l">
              <a:defRPr sz="180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836700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1701800"/>
            <a:ext cx="7632700" cy="14400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159442"/>
            <a:ext cx="7632000" cy="768085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-1"/>
            <a:ext cx="9144000" cy="6857999"/>
          </a:xfr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baseline="0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br>
              <a:rPr lang="en-US" dirty="0" smtClean="0"/>
            </a:br>
            <a:r>
              <a:rPr lang="en-US" dirty="0" smtClean="0"/>
              <a:t>Then right click and send picture to back </a:t>
            </a:r>
            <a:br>
              <a:rPr lang="en-US" dirty="0" smtClean="0"/>
            </a:br>
            <a:r>
              <a:rPr lang="en-US" dirty="0" smtClean="0"/>
              <a:t>to bring text and bottom banner forward. </a:t>
            </a:r>
            <a:br>
              <a:rPr lang="en-US" dirty="0" smtClean="0"/>
            </a:br>
            <a:r>
              <a:rPr lang="en-US" dirty="0" smtClean="0"/>
              <a:t>This slide must be accessed via the ‘Supplementary </a:t>
            </a:r>
            <a:br>
              <a:rPr lang="en-US" dirty="0" smtClean="0"/>
            </a:br>
            <a:r>
              <a:rPr lang="en-US" dirty="0" smtClean="0"/>
              <a:t>slides’ to ensure the banner appears at the bottom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6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65" y="196"/>
            <a:ext cx="9156838" cy="68684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400" y="6055200"/>
            <a:ext cx="390236" cy="4459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100811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3803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58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8244408" y="6524625"/>
            <a:ext cx="899592" cy="333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6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6126"/>
            <a:ext cx="9144000" cy="514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0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6126"/>
            <a:ext cx="9144000" cy="514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2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8244408" y="6494455"/>
            <a:ext cx="79201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55650" y="1373287"/>
            <a:ext cx="76327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4000" dirty="0" smtClean="0">
                <a:solidFill>
                  <a:srgbClr val="FFFFFF"/>
                </a:solidFill>
                <a:latin typeface="Telstra Akkurat Light"/>
              </a:rPr>
              <a:t>Thank you</a:t>
            </a:r>
            <a:endParaRPr lang="en-AU" sz="4000" dirty="0">
              <a:solidFill>
                <a:srgbClr val="FFFFFF"/>
              </a:solidFill>
              <a:latin typeface="Telstra Akkurat Light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6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79511" y="6405331"/>
            <a:ext cx="7920881" cy="144000"/>
          </a:xfrm>
          <a:prstGeom prst="rect">
            <a:avLst/>
          </a:prstGeom>
        </p:spPr>
        <p:txBody>
          <a:bodyPr/>
          <a:lstStyle/>
          <a:p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AU" smtClean="0">
                <a:solidFill>
                  <a:srgbClr val="787878"/>
                </a:solidFill>
              </a:rPr>
              <a:t>Page </a:t>
            </a:r>
            <a:fld id="{E917DE0E-AFB1-41FD-BC35-27DB61CA125F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18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3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5829301"/>
            <a:ext cx="7632700" cy="16414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2626372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3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5829301"/>
            <a:ext cx="7632700" cy="16414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331224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pact Slide 6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215" y="1623"/>
          <a:ext cx="121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8351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5" y="1623"/>
                        <a:ext cx="121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black">
          <a:xfrm>
            <a:off x="363865" y="251903"/>
            <a:ext cx="8394354" cy="3611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4"/>
            <a:ext cx="892590" cy="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513842" fontAlgn="auto">
              <a:spcBef>
                <a:spcPts val="0"/>
              </a:spcBef>
              <a:spcAft>
                <a:spcPts val="0"/>
              </a:spcAft>
            </a:pPr>
            <a:endParaRPr lang="x-none" sz="344" dirty="0">
              <a:solidFill>
                <a:srgbClr val="808080"/>
              </a:solidFill>
              <a:latin typeface="Telstra Akkurat Light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 bwMode="gray">
          <a:xfrm>
            <a:off x="8764190" y="6667943"/>
            <a:ext cx="70532" cy="7066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algn="r" defTabSz="514115" fontAlgn="auto">
              <a:spcBef>
                <a:spcPts val="0"/>
              </a:spcBef>
              <a:spcAft>
                <a:spcPts val="0"/>
              </a:spcAft>
            </a:pPr>
            <a:fld id="{42C328C1-A84F-4A39-A664-DBA00541A8C6}" type="slidenum">
              <a:rPr sz="459" smtClean="0">
                <a:solidFill>
                  <a:srgbClr val="0163D2"/>
                </a:solidFill>
              </a:rPr>
              <a:pPr algn="r" defTabSz="51411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459" dirty="0">
              <a:solidFill>
                <a:srgbClr val="0163D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 bwMode="black">
          <a:xfrm>
            <a:off x="364449" y="1652141"/>
            <a:ext cx="4179004" cy="1744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LogoText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8063933" y="6667943"/>
            <a:ext cx="572272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42" fontAlgn="auto">
              <a:spcBef>
                <a:spcPts val="0"/>
              </a:spcBef>
              <a:spcAft>
                <a:spcPts val="0"/>
              </a:spcAft>
            </a:pPr>
            <a:r>
              <a:rPr lang="en-US" sz="459" dirty="0" smtClean="0">
                <a:solidFill>
                  <a:srgbClr val="0163D2"/>
                </a:solidFill>
              </a:rPr>
              <a:t>McKinsey &amp; Company</a:t>
            </a:r>
          </a:p>
        </p:txBody>
      </p:sp>
    </p:spTree>
    <p:extLst>
      <p:ext uri="{BB962C8B-B14F-4D97-AF65-F5344CB8AC3E}">
        <p14:creationId xmlns:p14="http://schemas.microsoft.com/office/powerpoint/2010/main" val="51630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4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3"/>
          </p:nvPr>
        </p:nvSpPr>
        <p:spPr bwMode="auto">
          <a:xfrm>
            <a:off x="5436096" y="6574851"/>
            <a:ext cx="2895600" cy="9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 cap="none" baseline="0">
                <a:solidFill>
                  <a:srgbClr val="505050"/>
                </a:solidFill>
              </a:defRPr>
            </a:lvl1pPr>
          </a:lstStyle>
          <a:p>
            <a:r>
              <a:rPr lang="en-GB" dirty="0" smtClean="0"/>
              <a:t>Presentation Title  |  Presenter Name  |  Date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69357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Blue Backgroun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363865" y="234865"/>
            <a:ext cx="8394354" cy="3611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4"/>
            <a:ext cx="892590" cy="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513842" fontAlgn="auto">
              <a:spcBef>
                <a:spcPts val="0"/>
              </a:spcBef>
              <a:spcAft>
                <a:spcPts val="0"/>
              </a:spcAft>
            </a:pPr>
            <a:endParaRPr lang="x-none" sz="344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 bwMode="gray">
          <a:xfrm>
            <a:off x="8764190" y="6667943"/>
            <a:ext cx="70532" cy="7066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algn="r" defTabSz="514115" fontAlgn="auto">
              <a:spcBef>
                <a:spcPts val="0"/>
              </a:spcBef>
              <a:spcAft>
                <a:spcPts val="0"/>
              </a:spcAft>
            </a:pPr>
            <a:fld id="{42C328C1-A84F-4A39-A664-DBA00541A8C6}" type="slidenum">
              <a:rPr sz="459" smtClean="0">
                <a:solidFill>
                  <a:srgbClr val="00ADEF"/>
                </a:solidFill>
              </a:rPr>
              <a:pPr algn="r" defTabSz="51411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459" dirty="0">
              <a:solidFill>
                <a:srgbClr val="00ADE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64449" y="1652141"/>
            <a:ext cx="6977964" cy="1744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8064071" y="6667943"/>
            <a:ext cx="572272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685156" fontAlgn="auto">
              <a:spcBef>
                <a:spcPts val="0"/>
              </a:spcBef>
              <a:spcAft>
                <a:spcPts val="0"/>
              </a:spcAft>
            </a:pPr>
            <a:r>
              <a:rPr lang="en-US" sz="459" dirty="0" smtClean="0">
                <a:solidFill>
                  <a:srgbClr val="00ADEF"/>
                </a:solidFill>
                <a:latin typeface="Telstra Akkurat Light"/>
              </a:rPr>
              <a:t>McKinsey &amp; Company</a:t>
            </a:r>
          </a:p>
        </p:txBody>
      </p:sp>
    </p:spTree>
    <p:extLst>
      <p:ext uri="{BB962C8B-B14F-4D97-AF65-F5344CB8AC3E}">
        <p14:creationId xmlns:p14="http://schemas.microsoft.com/office/powerpoint/2010/main" val="294686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9">
          <p15:clr>
            <a:srgbClr val="F26B43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65" y="196"/>
            <a:ext cx="9156838" cy="6868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400" y="6055200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8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9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5860"/>
            <a:ext cx="9144000" cy="514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445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1"/>
            <a:ext cx="7632000" cy="5040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0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5860"/>
            <a:ext cx="9144000" cy="514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445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1"/>
            <a:ext cx="7632000" cy="5040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9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8244408" y="6494455"/>
            <a:ext cx="79201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6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1701800"/>
            <a:ext cx="7632700" cy="14400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159442"/>
            <a:ext cx="7632000" cy="768085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-1"/>
            <a:ext cx="9144000" cy="6857999"/>
          </a:xfr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baseline="0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br>
              <a:rPr lang="en-US" dirty="0" smtClean="0"/>
            </a:br>
            <a:r>
              <a:rPr lang="en-US" dirty="0" smtClean="0"/>
              <a:t>Then right click and send picture to back </a:t>
            </a:r>
            <a:br>
              <a:rPr lang="en-US" dirty="0" smtClean="0"/>
            </a:br>
            <a:r>
              <a:rPr lang="en-US" dirty="0" smtClean="0"/>
              <a:t>to bring text and bottom banner forward. </a:t>
            </a:r>
            <a:br>
              <a:rPr lang="en-US" dirty="0" smtClean="0"/>
            </a:br>
            <a:r>
              <a:rPr lang="en-US" dirty="0" smtClean="0"/>
              <a:t>This slide must be accessed via the ‘Supplementary </a:t>
            </a:r>
            <a:br>
              <a:rPr lang="en-US" dirty="0" smtClean="0"/>
            </a:br>
            <a:r>
              <a:rPr lang="en-US" dirty="0" smtClean="0"/>
              <a:t>slides’ to ensure the banner appears at the bottom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87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65" y="196"/>
            <a:ext cx="9156838" cy="68684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400" y="6055200"/>
            <a:ext cx="390236" cy="4459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100811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3803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03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8244408" y="6524625"/>
            <a:ext cx="899592" cy="333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4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6126"/>
            <a:ext cx="9144000" cy="514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7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9858977"/>
              </p:ext>
            </p:extLst>
          </p:nvPr>
        </p:nvGraphicFramePr>
        <p:xfrm>
          <a:off x="2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19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0" y="-17145"/>
            <a:ext cx="9189720" cy="68922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0000" y="6332515"/>
            <a:ext cx="1080518" cy="428245"/>
          </a:xfrm>
          <a:prstGeom prst="rect">
            <a:avLst/>
          </a:prstGeom>
        </p:spPr>
      </p:pic>
      <p:sp>
        <p:nvSpPr>
          <p:cNvPr id="13314" name="Rectangle 1026"/>
          <p:cNvSpPr>
            <a:spLocks noGrp="1" noChangeArrowheads="1"/>
          </p:cNvSpPr>
          <p:nvPr userDrawn="1">
            <p:ph type="ctrTitle"/>
          </p:nvPr>
        </p:nvSpPr>
        <p:spPr bwMode="auto">
          <a:xfrm>
            <a:off x="468032" y="1700808"/>
            <a:ext cx="752458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3600" kern="1200" noProof="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" name="Slide Number"/>
          <p:cNvSpPr txBox="1">
            <a:spLocks/>
          </p:cNvSpPr>
          <p:nvPr userDrawn="1"/>
        </p:nvSpPr>
        <p:spPr bwMode="auto">
          <a:xfrm>
            <a:off x="8426283" y="6574851"/>
            <a:ext cx="344645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r>
              <a:rPr lang="en-US" sz="700" baseline="0" dirty="0" smtClean="0">
                <a:solidFill>
                  <a:schemeClr val="bg1"/>
                </a:solidFill>
              </a:rPr>
              <a:t>Page </a:t>
            </a:r>
            <a:fld id="{42C328C1-A84F-4A39-A664-DBA00541A8C6}" type="slidenum">
              <a:rPr lang="en-US" sz="700" baseline="0" smtClean="0">
                <a:solidFill>
                  <a:schemeClr val="bg1"/>
                </a:solidFill>
              </a:rPr>
              <a:pPr algn="r"/>
              <a:t>‹#›</a:t>
            </a:fld>
            <a:endParaRPr lang="en-US" sz="700" baseline="0" dirty="0">
              <a:solidFill>
                <a:schemeClr val="bg1"/>
              </a:solidFill>
            </a:endParaRPr>
          </a:p>
        </p:txBody>
      </p:sp>
      <p:sp>
        <p:nvSpPr>
          <p:cNvPr id="14" name="Footer Placeholder 23"/>
          <p:cNvSpPr>
            <a:spLocks noGrp="1"/>
          </p:cNvSpPr>
          <p:nvPr>
            <p:ph type="ftr" sz="quarter" idx="3"/>
          </p:nvPr>
        </p:nvSpPr>
        <p:spPr bwMode="auto">
          <a:xfrm>
            <a:off x="5436096" y="6574851"/>
            <a:ext cx="2895600" cy="9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Presentation Title  |  Presenter Name  |  Date  </a:t>
            </a:r>
            <a:endParaRPr lang="en-AU" dirty="0"/>
          </a:p>
        </p:txBody>
      </p:sp>
      <p:sp>
        <p:nvSpPr>
          <p:cNvPr id="17" name="Slide Number Placeholder 27"/>
          <p:cNvSpPr txBox="1">
            <a:spLocks/>
          </p:cNvSpPr>
          <p:nvPr userDrawn="1"/>
        </p:nvSpPr>
        <p:spPr bwMode="auto">
          <a:xfrm>
            <a:off x="7942928" y="6702931"/>
            <a:ext cx="828000" cy="9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90" rtl="0" eaLnBrk="1" latinLnBrk="0" hangingPunct="1">
              <a:defRPr sz="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0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5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6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29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700" dirty="0" smtClean="0">
                <a:solidFill>
                  <a:schemeClr val="bg1"/>
                </a:solidFill>
              </a:rPr>
              <a:t>Telstra </a:t>
            </a:r>
            <a:r>
              <a:rPr lang="en-AU" sz="700" baseline="0" dirty="0" smtClean="0">
                <a:solidFill>
                  <a:schemeClr val="bg1"/>
                </a:solidFill>
              </a:rPr>
              <a:t>R</a:t>
            </a:r>
            <a:r>
              <a:rPr lang="en-AU" sz="700" dirty="0" smtClean="0">
                <a:solidFill>
                  <a:schemeClr val="bg1"/>
                </a:solidFill>
              </a:rPr>
              <a:t>estricted</a:t>
            </a:r>
          </a:p>
        </p:txBody>
      </p:sp>
    </p:spTree>
    <p:extLst>
      <p:ext uri="{BB962C8B-B14F-4D97-AF65-F5344CB8AC3E}">
        <p14:creationId xmlns:p14="http://schemas.microsoft.com/office/powerpoint/2010/main" val="6114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6126"/>
            <a:ext cx="9144000" cy="514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8244408" y="6494455"/>
            <a:ext cx="79201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55650" y="1373287"/>
            <a:ext cx="76327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4000" dirty="0">
                <a:solidFill>
                  <a:srgbClr val="FFFFFF"/>
                </a:solidFill>
                <a:latin typeface="Telstra Akkurat Light"/>
              </a:rPr>
              <a:t>Thank you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9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3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5829301"/>
            <a:ext cx="7632700" cy="16414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14993513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3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5829301"/>
            <a:ext cx="7632700" cy="16414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602298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pact Slide 6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215" y="1623"/>
          <a:ext cx="121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8153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5" y="1623"/>
                        <a:ext cx="121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black">
          <a:xfrm>
            <a:off x="363865" y="251903"/>
            <a:ext cx="8394354" cy="3611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4"/>
            <a:ext cx="892590" cy="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513842" fontAlgn="auto">
              <a:spcBef>
                <a:spcPts val="0"/>
              </a:spcBef>
              <a:spcAft>
                <a:spcPts val="0"/>
              </a:spcAft>
            </a:pPr>
            <a:endParaRPr lang="x-none" sz="344" dirty="0">
              <a:solidFill>
                <a:srgbClr val="808080"/>
              </a:solidFill>
              <a:latin typeface="Telstra Akkurat Light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 bwMode="gray">
          <a:xfrm>
            <a:off x="8764190" y="6667943"/>
            <a:ext cx="70532" cy="7066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algn="r" defTabSz="514115" fontAlgn="auto">
              <a:spcBef>
                <a:spcPts val="0"/>
              </a:spcBef>
              <a:spcAft>
                <a:spcPts val="0"/>
              </a:spcAft>
            </a:pPr>
            <a:fld id="{42C328C1-A84F-4A39-A664-DBA00541A8C6}" type="slidenum">
              <a:rPr sz="459" smtClean="0">
                <a:solidFill>
                  <a:srgbClr val="0163D2"/>
                </a:solidFill>
              </a:rPr>
              <a:pPr algn="r" defTabSz="51411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459" dirty="0">
              <a:solidFill>
                <a:srgbClr val="0163D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 bwMode="black">
          <a:xfrm>
            <a:off x="364449" y="1652141"/>
            <a:ext cx="4179004" cy="1744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LogoText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8063933" y="6667943"/>
            <a:ext cx="572272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42" fontAlgn="auto">
              <a:spcBef>
                <a:spcPts val="0"/>
              </a:spcBef>
              <a:spcAft>
                <a:spcPts val="0"/>
              </a:spcAft>
            </a:pPr>
            <a:r>
              <a:rPr lang="en-US" sz="459" dirty="0">
                <a:solidFill>
                  <a:srgbClr val="0163D2"/>
                </a:solidFill>
              </a:rPr>
              <a:t>McKinsey &amp; Company</a:t>
            </a:r>
          </a:p>
        </p:txBody>
      </p:sp>
    </p:spTree>
    <p:extLst>
      <p:ext uri="{BB962C8B-B14F-4D97-AF65-F5344CB8AC3E}">
        <p14:creationId xmlns:p14="http://schemas.microsoft.com/office/powerpoint/2010/main" val="235667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4">
          <p15:clr>
            <a:srgbClr val="F26B43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Blue Backgroun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363865" y="234865"/>
            <a:ext cx="8394354" cy="3611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4"/>
            <a:ext cx="892590" cy="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513842" fontAlgn="auto">
              <a:spcBef>
                <a:spcPts val="0"/>
              </a:spcBef>
              <a:spcAft>
                <a:spcPts val="0"/>
              </a:spcAft>
            </a:pPr>
            <a:endParaRPr lang="x-none" sz="344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 bwMode="gray">
          <a:xfrm>
            <a:off x="8764190" y="6667943"/>
            <a:ext cx="70532" cy="7066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algn="r" defTabSz="514115" fontAlgn="auto">
              <a:spcBef>
                <a:spcPts val="0"/>
              </a:spcBef>
              <a:spcAft>
                <a:spcPts val="0"/>
              </a:spcAft>
            </a:pPr>
            <a:fld id="{42C328C1-A84F-4A39-A664-DBA00541A8C6}" type="slidenum">
              <a:rPr sz="459" smtClean="0">
                <a:solidFill>
                  <a:srgbClr val="00ADEF"/>
                </a:solidFill>
              </a:rPr>
              <a:pPr algn="r" defTabSz="51411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459" dirty="0">
              <a:solidFill>
                <a:srgbClr val="00ADE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64449" y="1652141"/>
            <a:ext cx="6977964" cy="1744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8064071" y="6667943"/>
            <a:ext cx="572272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685156" fontAlgn="auto">
              <a:spcBef>
                <a:spcPts val="0"/>
              </a:spcBef>
              <a:spcAft>
                <a:spcPts val="0"/>
              </a:spcAft>
            </a:pPr>
            <a:r>
              <a:rPr lang="en-US" sz="459" dirty="0">
                <a:solidFill>
                  <a:srgbClr val="00ADEF"/>
                </a:solidFill>
                <a:latin typeface="Telstra Akkurat Light"/>
              </a:rPr>
              <a:t>McKinsey &amp; Company</a:t>
            </a:r>
          </a:p>
        </p:txBody>
      </p:sp>
    </p:spTree>
    <p:extLst>
      <p:ext uri="{BB962C8B-B14F-4D97-AF65-F5344CB8AC3E}">
        <p14:creationId xmlns:p14="http://schemas.microsoft.com/office/powerpoint/2010/main" val="259037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9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65" y="196"/>
            <a:ext cx="9156838" cy="6868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400" y="6055200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1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8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5860"/>
            <a:ext cx="9144000" cy="514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445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1"/>
            <a:ext cx="7632000" cy="5040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6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5860"/>
            <a:ext cx="9144000" cy="514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445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1"/>
            <a:ext cx="7632000" cy="5040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3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Presentation Title  |  Presenter Name  |  Date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68225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8244408" y="6494455"/>
            <a:ext cx="79201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9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1701800"/>
            <a:ext cx="7632700" cy="14400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159442"/>
            <a:ext cx="7632000" cy="768085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-1"/>
            <a:ext cx="9144000" cy="6857999"/>
          </a:xfr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baseline="0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br>
              <a:rPr lang="en-US" dirty="0" smtClean="0"/>
            </a:br>
            <a:r>
              <a:rPr lang="en-US" dirty="0" smtClean="0"/>
              <a:t>Then right click and send picture to back </a:t>
            </a:r>
            <a:br>
              <a:rPr lang="en-US" dirty="0" smtClean="0"/>
            </a:br>
            <a:r>
              <a:rPr lang="en-US" dirty="0" smtClean="0"/>
              <a:t>to bring text and bottom banner forward. </a:t>
            </a:r>
            <a:br>
              <a:rPr lang="en-US" dirty="0" smtClean="0"/>
            </a:br>
            <a:r>
              <a:rPr lang="en-US" dirty="0" smtClean="0"/>
              <a:t>This slide must be accessed via the ‘Supplementary </a:t>
            </a:r>
            <a:br>
              <a:rPr lang="en-US" dirty="0" smtClean="0"/>
            </a:br>
            <a:r>
              <a:rPr lang="en-US" dirty="0" smtClean="0"/>
              <a:t>slides’ to ensure the banner appears at the bottom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58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65" y="196"/>
            <a:ext cx="9156838" cy="68684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400" y="6055200"/>
            <a:ext cx="390236" cy="4459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100811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3803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8244408" y="6524625"/>
            <a:ext cx="899592" cy="333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6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6126"/>
            <a:ext cx="9144000" cy="514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8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6126"/>
            <a:ext cx="9144000" cy="514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8244408" y="6494455"/>
            <a:ext cx="79201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55650" y="1373287"/>
            <a:ext cx="76327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4000" dirty="0">
                <a:solidFill>
                  <a:srgbClr val="FFFFFF"/>
                </a:solidFill>
                <a:latin typeface="Telstra Akkurat Light"/>
              </a:rPr>
              <a:t>Thank you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2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3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5829301"/>
            <a:ext cx="7632700" cy="16414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14727527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3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5829301"/>
            <a:ext cx="7632700" cy="16414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831743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pact Slide 6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215" y="1623"/>
          <a:ext cx="121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201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5" y="1623"/>
                        <a:ext cx="121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black">
          <a:xfrm>
            <a:off x="363865" y="251903"/>
            <a:ext cx="8394354" cy="3611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4"/>
            <a:ext cx="892590" cy="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513842" fontAlgn="auto">
              <a:spcBef>
                <a:spcPts val="0"/>
              </a:spcBef>
              <a:spcAft>
                <a:spcPts val="0"/>
              </a:spcAft>
            </a:pPr>
            <a:endParaRPr lang="x-none" sz="344" dirty="0">
              <a:solidFill>
                <a:srgbClr val="808080"/>
              </a:solidFill>
              <a:latin typeface="Telstra Akkurat Light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 bwMode="gray">
          <a:xfrm>
            <a:off x="8764190" y="6667943"/>
            <a:ext cx="70532" cy="7066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algn="r" defTabSz="514115" fontAlgn="auto">
              <a:spcBef>
                <a:spcPts val="0"/>
              </a:spcBef>
              <a:spcAft>
                <a:spcPts val="0"/>
              </a:spcAft>
            </a:pPr>
            <a:fld id="{42C328C1-A84F-4A39-A664-DBA00541A8C6}" type="slidenum">
              <a:rPr sz="459" smtClean="0">
                <a:solidFill>
                  <a:srgbClr val="0163D2"/>
                </a:solidFill>
              </a:rPr>
              <a:pPr algn="r" defTabSz="51411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459" dirty="0">
              <a:solidFill>
                <a:srgbClr val="0163D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 bwMode="black">
          <a:xfrm>
            <a:off x="364449" y="1652141"/>
            <a:ext cx="4179004" cy="1744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LogoText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8063933" y="6667943"/>
            <a:ext cx="572272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42" fontAlgn="auto">
              <a:spcBef>
                <a:spcPts val="0"/>
              </a:spcBef>
              <a:spcAft>
                <a:spcPts val="0"/>
              </a:spcAft>
            </a:pPr>
            <a:r>
              <a:rPr lang="en-US" sz="459" dirty="0">
                <a:solidFill>
                  <a:srgbClr val="0163D2"/>
                </a:solidFill>
              </a:rPr>
              <a:t>McKinsey &amp; Company</a:t>
            </a:r>
          </a:p>
        </p:txBody>
      </p:sp>
    </p:spTree>
    <p:extLst>
      <p:ext uri="{BB962C8B-B14F-4D97-AF65-F5344CB8AC3E}">
        <p14:creationId xmlns:p14="http://schemas.microsoft.com/office/powerpoint/2010/main" val="215497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4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65" y="196"/>
            <a:ext cx="9156838" cy="6868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400" y="6055200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Blue Backgroun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363865" y="234865"/>
            <a:ext cx="8394354" cy="3611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4"/>
            <a:ext cx="892590" cy="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513842" fontAlgn="auto">
              <a:spcBef>
                <a:spcPts val="0"/>
              </a:spcBef>
              <a:spcAft>
                <a:spcPts val="0"/>
              </a:spcAft>
            </a:pPr>
            <a:endParaRPr lang="x-none" sz="344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 bwMode="gray">
          <a:xfrm>
            <a:off x="8764190" y="6667943"/>
            <a:ext cx="70532" cy="7066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algn="r" defTabSz="514115" fontAlgn="auto">
              <a:spcBef>
                <a:spcPts val="0"/>
              </a:spcBef>
              <a:spcAft>
                <a:spcPts val="0"/>
              </a:spcAft>
            </a:pPr>
            <a:fld id="{42C328C1-A84F-4A39-A664-DBA00541A8C6}" type="slidenum">
              <a:rPr sz="459" smtClean="0">
                <a:solidFill>
                  <a:srgbClr val="00ADEF"/>
                </a:solidFill>
              </a:rPr>
              <a:pPr algn="r" defTabSz="51411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459" dirty="0">
              <a:solidFill>
                <a:srgbClr val="00ADE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64449" y="1652141"/>
            <a:ext cx="6977964" cy="1744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8064071" y="6667943"/>
            <a:ext cx="572272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685156" fontAlgn="auto">
              <a:spcBef>
                <a:spcPts val="0"/>
              </a:spcBef>
              <a:spcAft>
                <a:spcPts val="0"/>
              </a:spcAft>
            </a:pPr>
            <a:r>
              <a:rPr lang="en-US" sz="459" dirty="0">
                <a:solidFill>
                  <a:srgbClr val="00ADEF"/>
                </a:solidFill>
                <a:latin typeface="Telstra Akkurat Light"/>
              </a:rPr>
              <a:t>McKinsey &amp; Company</a:t>
            </a:r>
          </a:p>
        </p:txBody>
      </p:sp>
    </p:spTree>
    <p:extLst>
      <p:ext uri="{BB962C8B-B14F-4D97-AF65-F5344CB8AC3E}">
        <p14:creationId xmlns:p14="http://schemas.microsoft.com/office/powerpoint/2010/main" val="119631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9">
          <p15:clr>
            <a:srgbClr val="F26B43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65" y="196"/>
            <a:ext cx="9156838" cy="6868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400" y="6055200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9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2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5860"/>
            <a:ext cx="9144000" cy="514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445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1"/>
            <a:ext cx="7632000" cy="5040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5860"/>
            <a:ext cx="9144000" cy="514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445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1"/>
            <a:ext cx="7632000" cy="5040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8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8244408" y="6494455"/>
            <a:ext cx="79201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1701800"/>
            <a:ext cx="7632700" cy="14400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159442"/>
            <a:ext cx="7632000" cy="768085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-1"/>
            <a:ext cx="9144000" cy="6857999"/>
          </a:xfrm>
          <a:solidFill>
            <a:schemeClr val="bg1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baseline="0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br>
              <a:rPr lang="en-US" dirty="0" smtClean="0"/>
            </a:br>
            <a:r>
              <a:rPr lang="en-US" dirty="0" smtClean="0"/>
              <a:t>Then right click and send picture to back </a:t>
            </a:r>
            <a:br>
              <a:rPr lang="en-US" dirty="0" smtClean="0"/>
            </a:br>
            <a:r>
              <a:rPr lang="en-US" dirty="0" smtClean="0"/>
              <a:t>to bring text and bottom banner forward. </a:t>
            </a:r>
            <a:br>
              <a:rPr lang="en-US" dirty="0" smtClean="0"/>
            </a:br>
            <a:r>
              <a:rPr lang="en-US" dirty="0" smtClean="0"/>
              <a:t>This slide must be accessed via the ‘Supplementary </a:t>
            </a:r>
            <a:br>
              <a:rPr lang="en-US" dirty="0" smtClean="0"/>
            </a:br>
            <a:r>
              <a:rPr lang="en-US" dirty="0" smtClean="0"/>
              <a:t>slides’ to ensure the banner appears at the bottom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8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65" y="196"/>
            <a:ext cx="9156838" cy="68684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400" y="6055200"/>
            <a:ext cx="390236" cy="4459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100811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3803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7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8244408" y="6524625"/>
            <a:ext cx="899592" cy="333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6126"/>
            <a:ext cx="9144000" cy="514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2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6126"/>
            <a:ext cx="9144000" cy="514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19" y="0"/>
            <a:ext cx="917580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8244408" y="6494455"/>
            <a:ext cx="79201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55650" y="1373287"/>
            <a:ext cx="76327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4000" dirty="0">
                <a:solidFill>
                  <a:srgbClr val="FFFFFF"/>
                </a:solidFill>
                <a:latin typeface="Telstra Akkurat Light"/>
              </a:rPr>
              <a:t>Thank you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5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3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5829301"/>
            <a:ext cx="7632700" cy="16414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13262994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3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5829301"/>
            <a:ext cx="7632700" cy="164148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4090650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pact Slide 6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215" y="1623"/>
          <a:ext cx="121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272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5" y="1623"/>
                        <a:ext cx="121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black">
          <a:xfrm>
            <a:off x="363865" y="251903"/>
            <a:ext cx="8394354" cy="3611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4"/>
            <a:ext cx="892590" cy="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513842" fontAlgn="auto">
              <a:spcBef>
                <a:spcPts val="0"/>
              </a:spcBef>
              <a:spcAft>
                <a:spcPts val="0"/>
              </a:spcAft>
            </a:pPr>
            <a:endParaRPr lang="x-none" sz="344" dirty="0">
              <a:solidFill>
                <a:srgbClr val="808080"/>
              </a:solidFill>
              <a:latin typeface="Telstra Akkurat Light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 bwMode="gray">
          <a:xfrm>
            <a:off x="8764190" y="6667943"/>
            <a:ext cx="70532" cy="7066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algn="r" defTabSz="514115" fontAlgn="auto">
              <a:spcBef>
                <a:spcPts val="0"/>
              </a:spcBef>
              <a:spcAft>
                <a:spcPts val="0"/>
              </a:spcAft>
            </a:pPr>
            <a:fld id="{42C328C1-A84F-4A39-A664-DBA00541A8C6}" type="slidenum">
              <a:rPr sz="459" smtClean="0">
                <a:solidFill>
                  <a:srgbClr val="0163D2"/>
                </a:solidFill>
              </a:rPr>
              <a:pPr algn="r" defTabSz="51411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459" dirty="0">
              <a:solidFill>
                <a:srgbClr val="0163D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 bwMode="black">
          <a:xfrm>
            <a:off x="364449" y="1652141"/>
            <a:ext cx="4179004" cy="1744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LogoText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8063933" y="6667943"/>
            <a:ext cx="572272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42" fontAlgn="auto">
              <a:spcBef>
                <a:spcPts val="0"/>
              </a:spcBef>
              <a:spcAft>
                <a:spcPts val="0"/>
              </a:spcAft>
            </a:pPr>
            <a:r>
              <a:rPr lang="en-US" sz="459" dirty="0">
                <a:solidFill>
                  <a:srgbClr val="0163D2"/>
                </a:solidFill>
              </a:rPr>
              <a:t>McKinsey &amp; Company</a:t>
            </a:r>
          </a:p>
        </p:txBody>
      </p:sp>
    </p:spTree>
    <p:extLst>
      <p:ext uri="{BB962C8B-B14F-4D97-AF65-F5344CB8AC3E}">
        <p14:creationId xmlns:p14="http://schemas.microsoft.com/office/powerpoint/2010/main" val="391701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4">
          <p15:clr>
            <a:srgbClr val="F26B43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Blue Backgroun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363865" y="234865"/>
            <a:ext cx="8394354" cy="3611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4"/>
            <a:ext cx="892590" cy="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513842" fontAlgn="auto">
              <a:spcBef>
                <a:spcPts val="0"/>
              </a:spcBef>
              <a:spcAft>
                <a:spcPts val="0"/>
              </a:spcAft>
            </a:pPr>
            <a:endParaRPr lang="x-none" sz="344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 bwMode="gray">
          <a:xfrm>
            <a:off x="8764190" y="6667943"/>
            <a:ext cx="70532" cy="7066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algn="r" defTabSz="514115" fontAlgn="auto">
              <a:spcBef>
                <a:spcPts val="0"/>
              </a:spcBef>
              <a:spcAft>
                <a:spcPts val="0"/>
              </a:spcAft>
            </a:pPr>
            <a:fld id="{42C328C1-A84F-4A39-A664-DBA00541A8C6}" type="slidenum">
              <a:rPr sz="459" smtClean="0">
                <a:solidFill>
                  <a:srgbClr val="00ADEF"/>
                </a:solidFill>
              </a:rPr>
              <a:pPr algn="r" defTabSz="51411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459" dirty="0">
              <a:solidFill>
                <a:srgbClr val="00ADE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64449" y="1652141"/>
            <a:ext cx="6977964" cy="17440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8064071" y="6667943"/>
            <a:ext cx="572272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685156" fontAlgn="auto">
              <a:spcBef>
                <a:spcPts val="0"/>
              </a:spcBef>
              <a:spcAft>
                <a:spcPts val="0"/>
              </a:spcAft>
            </a:pPr>
            <a:r>
              <a:rPr lang="en-US" sz="459" dirty="0">
                <a:solidFill>
                  <a:srgbClr val="00ADEF"/>
                </a:solidFill>
                <a:latin typeface="Telstra Akkurat Light"/>
              </a:rPr>
              <a:t>McKinsey &amp; Company</a:t>
            </a:r>
          </a:p>
        </p:txBody>
      </p:sp>
    </p:spTree>
    <p:extLst>
      <p:ext uri="{BB962C8B-B14F-4D97-AF65-F5344CB8AC3E}">
        <p14:creationId xmlns:p14="http://schemas.microsoft.com/office/powerpoint/2010/main" val="388684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9">
          <p15:clr>
            <a:srgbClr val="F26B43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3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-8508" y="-6381"/>
            <a:ext cx="9161016" cy="68707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0000" y="6332515"/>
            <a:ext cx="1080518" cy="428245"/>
          </a:xfrm>
          <a:prstGeom prst="rect">
            <a:avLst/>
          </a:prstGeom>
        </p:spPr>
      </p:pic>
      <p:grpSp>
        <p:nvGrpSpPr>
          <p:cNvPr id="8" name="McK Title Elements" hidden="1"/>
          <p:cNvGrpSpPr>
            <a:grpSpLocks/>
          </p:cNvGrpSpPr>
          <p:nvPr userDrawn="1"/>
        </p:nvGrpSpPr>
        <p:grpSpPr bwMode="auto">
          <a:xfrm>
            <a:off x="468032" y="4848078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FFFFFF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solidFill>
                    <a:srgbClr val="FFFFFF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 userDrawn="1">
            <p:ph type="ctrTitle"/>
          </p:nvPr>
        </p:nvSpPr>
        <p:spPr bwMode="auto">
          <a:xfrm>
            <a:off x="468032" y="1700808"/>
            <a:ext cx="752458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3600" kern="1200" noProof="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 userDrawn="1">
            <p:ph type="subTitle" idx="1"/>
          </p:nvPr>
        </p:nvSpPr>
        <p:spPr bwMode="auto">
          <a:xfrm>
            <a:off x="468032" y="3410130"/>
            <a:ext cx="7524588" cy="282625"/>
          </a:xfrm>
        </p:spPr>
        <p:txBody>
          <a:bodyPr wrap="square">
            <a:spAutoFit/>
          </a:bodyPr>
          <a:lstStyle>
            <a:lvl1pPr algn="l">
              <a:defRPr sz="180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426054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3"/>
          </p:nvPr>
        </p:nvSpPr>
        <p:spPr bwMode="auto">
          <a:xfrm>
            <a:off x="5436096" y="6574851"/>
            <a:ext cx="2895600" cy="9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 cap="none" baseline="0">
                <a:solidFill>
                  <a:srgbClr val="505050"/>
                </a:solidFill>
              </a:defRPr>
            </a:lvl1pPr>
          </a:lstStyle>
          <a:p>
            <a:r>
              <a:rPr lang="en-GB" dirty="0" smtClean="0"/>
              <a:t>Presentation Title  |  Presenter Name  |  Date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6515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3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0" y="-17145"/>
            <a:ext cx="9189720" cy="68922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0000" y="6332515"/>
            <a:ext cx="1080518" cy="428245"/>
          </a:xfrm>
          <a:prstGeom prst="rect">
            <a:avLst/>
          </a:prstGeom>
        </p:spPr>
      </p:pic>
      <p:sp>
        <p:nvSpPr>
          <p:cNvPr id="13314" name="Rectangle 1026"/>
          <p:cNvSpPr>
            <a:spLocks noGrp="1" noChangeArrowheads="1"/>
          </p:cNvSpPr>
          <p:nvPr userDrawn="1">
            <p:ph type="ctrTitle"/>
          </p:nvPr>
        </p:nvSpPr>
        <p:spPr bwMode="auto">
          <a:xfrm>
            <a:off x="468032" y="1700808"/>
            <a:ext cx="752458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3600" kern="1200" noProof="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" name="Slide Number"/>
          <p:cNvSpPr txBox="1">
            <a:spLocks/>
          </p:cNvSpPr>
          <p:nvPr userDrawn="1"/>
        </p:nvSpPr>
        <p:spPr bwMode="auto">
          <a:xfrm>
            <a:off x="8426283" y="6574851"/>
            <a:ext cx="344645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r>
              <a:rPr lang="en-US" sz="700" dirty="0" smtClean="0">
                <a:solidFill>
                  <a:srgbClr val="FFFFFF"/>
                </a:solidFill>
              </a:rPr>
              <a:t>Page </a:t>
            </a:r>
            <a:fld id="{42C328C1-A84F-4A39-A664-DBA00541A8C6}" type="slidenum">
              <a:rPr lang="en-US" sz="700" smtClean="0">
                <a:solidFill>
                  <a:srgbClr val="FFFFFF"/>
                </a:solidFill>
              </a:rPr>
              <a:pPr algn="r"/>
              <a:t>‹#›</a:t>
            </a:fld>
            <a:endParaRPr lang="en-US" sz="700" dirty="0">
              <a:solidFill>
                <a:srgbClr val="FFFFFF"/>
              </a:solidFill>
            </a:endParaRPr>
          </a:p>
        </p:txBody>
      </p:sp>
      <p:sp>
        <p:nvSpPr>
          <p:cNvPr id="14" name="Footer Placeholder 23"/>
          <p:cNvSpPr>
            <a:spLocks noGrp="1"/>
          </p:cNvSpPr>
          <p:nvPr>
            <p:ph type="ftr" sz="quarter" idx="3"/>
          </p:nvPr>
        </p:nvSpPr>
        <p:spPr bwMode="auto">
          <a:xfrm>
            <a:off x="5436096" y="6574851"/>
            <a:ext cx="2895600" cy="9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>
                <a:solidFill>
                  <a:srgbClr val="FFFFFF"/>
                </a:solidFill>
              </a:rPr>
              <a:t>Presentation Title  |  Presenter Name  |  Date  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7" name="Slide Number Placeholder 27"/>
          <p:cNvSpPr txBox="1">
            <a:spLocks/>
          </p:cNvSpPr>
          <p:nvPr userDrawn="1"/>
        </p:nvSpPr>
        <p:spPr bwMode="auto">
          <a:xfrm>
            <a:off x="7942928" y="6702931"/>
            <a:ext cx="828000" cy="9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90" rtl="0" eaLnBrk="1" latinLnBrk="0" hangingPunct="1">
              <a:defRPr sz="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0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5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6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en-AU" sz="700" dirty="0" smtClean="0">
                <a:solidFill>
                  <a:srgbClr val="FFFFFF"/>
                </a:solidFill>
              </a:rPr>
              <a:t>Telstra Restricted</a:t>
            </a:r>
          </a:p>
        </p:txBody>
      </p:sp>
    </p:spTree>
    <p:extLst>
      <p:ext uri="{BB962C8B-B14F-4D97-AF65-F5344CB8AC3E}">
        <p14:creationId xmlns:p14="http://schemas.microsoft.com/office/powerpoint/2010/main" val="288481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Presentation Title  |  Presenter Name  |  Date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9650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5860"/>
            <a:ext cx="9144000" cy="514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445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1"/>
            <a:ext cx="7632000" cy="5040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6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216" y="1621"/>
          <a:ext cx="121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383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16" y="1621"/>
                        <a:ext cx="121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 smtClean="0"/>
              <a:t>Click to edit Master title style</a:t>
            </a:r>
            <a:endParaRPr lang="x-none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8739040" y="6656176"/>
            <a:ext cx="94578" cy="9419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fld id="{42C328C1-A84F-4A39-A664-DBA00541A8C6}" type="slidenum">
              <a:rPr sz="612" smtClean="0">
                <a:solidFill>
                  <a:srgbClr val="00ADEF"/>
                </a:solidFill>
              </a:rPr>
              <a:pPr/>
              <a:t>‹#›</a:t>
            </a:fld>
            <a:endParaRPr sz="612" dirty="0">
              <a:solidFill>
                <a:srgbClr val="00ADEF"/>
              </a:solidFill>
            </a:endParaRPr>
          </a:p>
        </p:txBody>
      </p:sp>
      <p:sp>
        <p:nvSpPr>
          <p:cNvPr id="9" name="SlideLogoText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7866901" y="6656176"/>
            <a:ext cx="769441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42"/>
            <a:r>
              <a:rPr lang="en-US" sz="612" dirty="0" smtClean="0">
                <a:solidFill>
                  <a:srgbClr val="00ADEF"/>
                </a:solidFill>
                <a:latin typeface="Arial"/>
              </a:rPr>
              <a:t>McKinsey &amp; Company</a:t>
            </a:r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gray">
          <a:xfrm>
            <a:off x="8002661" y="51833"/>
            <a:ext cx="892590" cy="7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685122"/>
            <a:endParaRPr lang="x-none" sz="459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63865" y="1652140"/>
            <a:ext cx="6978547" cy="1231106"/>
          </a:xfrm>
        </p:spPr>
        <p:txBody>
          <a:bodyPr wrap="square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76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9">
          <p15:clr>
            <a:srgbClr val="F26B43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2118"/>
          <a:ext cx="1587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40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2118"/>
                        <a:ext cx="1587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200"/>
            </a:lvl1pPr>
          </a:lstStyle>
          <a:p>
            <a:r>
              <a:rPr lang="en-US" dirty="0"/>
              <a:t>[Title (can be one or two lines </a:t>
            </a:r>
            <a:br>
              <a:rPr lang="en-US" dirty="0"/>
            </a:br>
            <a:r>
              <a:rPr lang="en-US" dirty="0"/>
              <a:t>on any content slide)]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lIns="0" tIns="0" rIns="0" bIns="0"/>
          <a:lstStyle>
            <a:lvl1pPr>
              <a:defRPr sz="550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5829300"/>
            <a:ext cx="7632700" cy="123111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800" b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AU" dirty="0"/>
              <a:t>Insert footnotes</a:t>
            </a:r>
          </a:p>
        </p:txBody>
      </p:sp>
    </p:spTree>
    <p:extLst>
      <p:ext uri="{BB962C8B-B14F-4D97-AF65-F5344CB8AC3E}">
        <p14:creationId xmlns:p14="http://schemas.microsoft.com/office/powerpoint/2010/main" val="8243804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8918900-F9AB-A845-AABC-1D3DFCAC48E8}" type="datetimeFigureOut">
              <a:rPr lang="en-AU" smtClean="0">
                <a:solidFill>
                  <a:srgbClr val="000000"/>
                </a:solidFill>
              </a:rPr>
              <a:pPr/>
              <a:t>8/5/19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70C19-D7AC-ED4B-9499-453499FACB3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100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2118"/>
          <a:ext cx="1587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4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2118"/>
                        <a:ext cx="1587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3"/>
          </p:nvPr>
        </p:nvSpPr>
        <p:spPr bwMode="auto">
          <a:xfrm>
            <a:off x="5436096" y="6574851"/>
            <a:ext cx="2895600" cy="9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525" cap="none" baseline="0">
                <a:solidFill>
                  <a:srgbClr val="505050"/>
                </a:solidFill>
              </a:defRPr>
            </a:lvl1pPr>
          </a:lstStyle>
          <a:p>
            <a:r>
              <a:rPr lang="en-GB" dirty="0" smtClean="0"/>
              <a:t>Presentation Title  |  Presenter Name  |  Date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6969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5860"/>
            <a:ext cx="9144000" cy="514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445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1"/>
            <a:ext cx="7632000" cy="504056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3120" y="6576187"/>
            <a:ext cx="2664296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>
                <a:solidFill>
                  <a:srgbClr val="FFFFFF"/>
                </a:solidFill>
              </a:rPr>
              <a:t>|    Footer text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7132" y="6576187"/>
            <a:ext cx="290413" cy="124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>
                <a:solidFill>
                  <a:srgbClr val="FFFFFF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endParaRPr lang="en-AU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9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8244408" y="6494455"/>
            <a:ext cx="79201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650" y="980728"/>
            <a:ext cx="7632700" cy="94631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[Title over two lines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Shift+Enter</a:t>
            </a:r>
            <a:r>
              <a:rPr lang="en-US" dirty="0" smtClean="0"/>
              <a:t> to break line)]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988840"/>
            <a:ext cx="7632000" cy="505048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[Subtitle (delete if not required)]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smtClean="0">
                <a:solidFill>
                  <a:srgbClr val="787878"/>
                </a:solidFill>
              </a:rPr>
              <a:t>|    Footer text</a:t>
            </a:r>
            <a:endParaRPr lang="en-AU" dirty="0">
              <a:solidFill>
                <a:srgbClr val="787878"/>
              </a:solidFill>
            </a:endParaRP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r>
              <a:rPr lang="en-AU" dirty="0" smtClean="0">
                <a:solidFill>
                  <a:srgbClr val="787878"/>
                </a:solidFill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</a:rPr>
              <a:pPr/>
              <a:t>‹#›</a:t>
            </a:fld>
            <a:endParaRPr lang="en-AU" dirty="0">
              <a:solidFill>
                <a:srgbClr val="787878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4559" y="6054308"/>
            <a:ext cx="390236" cy="4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4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20" Type="http://schemas.openxmlformats.org/officeDocument/2006/relationships/tags" Target="../tags/tag15.xml"/><Relationship Id="rId21" Type="http://schemas.openxmlformats.org/officeDocument/2006/relationships/tags" Target="../tags/tag16.xml"/><Relationship Id="rId22" Type="http://schemas.openxmlformats.org/officeDocument/2006/relationships/tags" Target="../tags/tag17.xml"/><Relationship Id="rId23" Type="http://schemas.openxmlformats.org/officeDocument/2006/relationships/oleObject" Target="../embeddings/oleObject1.bin"/><Relationship Id="rId24" Type="http://schemas.openxmlformats.org/officeDocument/2006/relationships/image" Target="../media/image1.emf"/><Relationship Id="rId25" Type="http://schemas.openxmlformats.org/officeDocument/2006/relationships/image" Target="../media/image2.png"/><Relationship Id="rId10" Type="http://schemas.openxmlformats.org/officeDocument/2006/relationships/tags" Target="../tags/tag5.xml"/><Relationship Id="rId11" Type="http://schemas.openxmlformats.org/officeDocument/2006/relationships/tags" Target="../tags/tag6.xml"/><Relationship Id="rId12" Type="http://schemas.openxmlformats.org/officeDocument/2006/relationships/tags" Target="../tags/tag7.xml"/><Relationship Id="rId13" Type="http://schemas.openxmlformats.org/officeDocument/2006/relationships/tags" Target="../tags/tag8.xml"/><Relationship Id="rId14" Type="http://schemas.openxmlformats.org/officeDocument/2006/relationships/tags" Target="../tags/tag9.xml"/><Relationship Id="rId15" Type="http://schemas.openxmlformats.org/officeDocument/2006/relationships/tags" Target="../tags/tag10.xml"/><Relationship Id="rId16" Type="http://schemas.openxmlformats.org/officeDocument/2006/relationships/tags" Target="../tags/tag11.xml"/><Relationship Id="rId17" Type="http://schemas.openxmlformats.org/officeDocument/2006/relationships/tags" Target="../tags/tag12.xml"/><Relationship Id="rId18" Type="http://schemas.openxmlformats.org/officeDocument/2006/relationships/tags" Target="../tags/tag13.xml"/><Relationship Id="rId19" Type="http://schemas.openxmlformats.org/officeDocument/2006/relationships/tags" Target="../tags/tag14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vmlDrawing" Target="../drawings/vmlDrawing1.vml"/><Relationship Id="rId7" Type="http://schemas.openxmlformats.org/officeDocument/2006/relationships/tags" Target="../tags/tag2.xml"/><Relationship Id="rId8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20" Type="http://schemas.openxmlformats.org/officeDocument/2006/relationships/oleObject" Target="../embeddings/oleObject4.bin"/><Relationship Id="rId21" Type="http://schemas.openxmlformats.org/officeDocument/2006/relationships/image" Target="../media/image7.emf"/><Relationship Id="rId10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20.xml"/><Relationship Id="rId17" Type="http://schemas.openxmlformats.org/officeDocument/2006/relationships/theme" Target="../theme/theme2.xml"/><Relationship Id="rId18" Type="http://schemas.openxmlformats.org/officeDocument/2006/relationships/vmlDrawing" Target="../drawings/vmlDrawing4.vml"/><Relationship Id="rId19" Type="http://schemas.openxmlformats.org/officeDocument/2006/relationships/tags" Target="../tags/tag20.xml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20" Type="http://schemas.openxmlformats.org/officeDocument/2006/relationships/image" Target="../media/image7.emf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theme" Target="../theme/theme3.xml"/><Relationship Id="rId17" Type="http://schemas.openxmlformats.org/officeDocument/2006/relationships/vmlDrawing" Target="../drawings/vmlDrawing6.vml"/><Relationship Id="rId18" Type="http://schemas.openxmlformats.org/officeDocument/2006/relationships/tags" Target="../tags/tag24.xml"/><Relationship Id="rId19" Type="http://schemas.openxmlformats.org/officeDocument/2006/relationships/oleObject" Target="../embeddings/oleObject6.bin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20" Type="http://schemas.openxmlformats.org/officeDocument/2006/relationships/image" Target="../media/image7.emf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0.xml"/><Relationship Id="rId16" Type="http://schemas.openxmlformats.org/officeDocument/2006/relationships/theme" Target="../theme/theme4.xml"/><Relationship Id="rId17" Type="http://schemas.openxmlformats.org/officeDocument/2006/relationships/vmlDrawing" Target="../drawings/vmlDrawing8.vml"/><Relationship Id="rId18" Type="http://schemas.openxmlformats.org/officeDocument/2006/relationships/tags" Target="../tags/tag28.xml"/><Relationship Id="rId19" Type="http://schemas.openxmlformats.org/officeDocument/2006/relationships/oleObject" Target="../embeddings/oleObject8.bin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9.xml"/><Relationship Id="rId20" Type="http://schemas.openxmlformats.org/officeDocument/2006/relationships/image" Target="../media/image7.emf"/><Relationship Id="rId10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65.xml"/><Relationship Id="rId16" Type="http://schemas.openxmlformats.org/officeDocument/2006/relationships/theme" Target="../theme/theme5.xml"/><Relationship Id="rId17" Type="http://schemas.openxmlformats.org/officeDocument/2006/relationships/vmlDrawing" Target="../drawings/vmlDrawing10.vml"/><Relationship Id="rId18" Type="http://schemas.openxmlformats.org/officeDocument/2006/relationships/tags" Target="../tags/tag32.xml"/><Relationship Id="rId19" Type="http://schemas.openxmlformats.org/officeDocument/2006/relationships/oleObject" Target="../embeddings/oleObject10.bin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theme" Target="../theme/theme6.xml"/><Relationship Id="rId20" Type="http://schemas.openxmlformats.org/officeDocument/2006/relationships/tags" Target="../tags/tag45.xml"/><Relationship Id="rId21" Type="http://schemas.openxmlformats.org/officeDocument/2006/relationships/tags" Target="../tags/tag46.xml"/><Relationship Id="rId22" Type="http://schemas.openxmlformats.org/officeDocument/2006/relationships/tags" Target="../tags/tag47.xml"/><Relationship Id="rId23" Type="http://schemas.openxmlformats.org/officeDocument/2006/relationships/tags" Target="../tags/tag48.xml"/><Relationship Id="rId24" Type="http://schemas.openxmlformats.org/officeDocument/2006/relationships/tags" Target="../tags/tag49.xml"/><Relationship Id="rId25" Type="http://schemas.openxmlformats.org/officeDocument/2006/relationships/tags" Target="../tags/tag50.xml"/><Relationship Id="rId26" Type="http://schemas.openxmlformats.org/officeDocument/2006/relationships/tags" Target="../tags/tag51.xml"/><Relationship Id="rId27" Type="http://schemas.openxmlformats.org/officeDocument/2006/relationships/oleObject" Target="../embeddings/oleObject12.bin"/><Relationship Id="rId28" Type="http://schemas.openxmlformats.org/officeDocument/2006/relationships/image" Target="../media/image1.emf"/><Relationship Id="rId29" Type="http://schemas.openxmlformats.org/officeDocument/2006/relationships/image" Target="../media/image2.png"/><Relationship Id="rId10" Type="http://schemas.openxmlformats.org/officeDocument/2006/relationships/vmlDrawing" Target="../drawings/vmlDrawing12.vml"/><Relationship Id="rId11" Type="http://schemas.openxmlformats.org/officeDocument/2006/relationships/tags" Target="../tags/tag36.xml"/><Relationship Id="rId12" Type="http://schemas.openxmlformats.org/officeDocument/2006/relationships/tags" Target="../tags/tag37.xml"/><Relationship Id="rId13" Type="http://schemas.openxmlformats.org/officeDocument/2006/relationships/tags" Target="../tags/tag38.xml"/><Relationship Id="rId14" Type="http://schemas.openxmlformats.org/officeDocument/2006/relationships/tags" Target="../tags/tag39.xml"/><Relationship Id="rId15" Type="http://schemas.openxmlformats.org/officeDocument/2006/relationships/tags" Target="../tags/tag40.xml"/><Relationship Id="rId16" Type="http://schemas.openxmlformats.org/officeDocument/2006/relationships/tags" Target="../tags/tag41.xml"/><Relationship Id="rId17" Type="http://schemas.openxmlformats.org/officeDocument/2006/relationships/tags" Target="../tags/tag42.xml"/><Relationship Id="rId18" Type="http://schemas.openxmlformats.org/officeDocument/2006/relationships/tags" Target="../tags/tag43.xml"/><Relationship Id="rId19" Type="http://schemas.openxmlformats.org/officeDocument/2006/relationships/tags" Target="../tags/tag44.xml"/><Relationship Id="rId1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9.xml"/><Relationship Id="rId5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2.xml"/><Relationship Id="rId8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71739873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7670" name="think-cell Slide" r:id="rId23" imgW="270" imgH="270" progId="TCLayout.ActiveDocument.1">
                  <p:embed/>
                </p:oleObj>
              </mc:Choice>
              <mc:Fallback>
                <p:oleObj name="think-cell Slide" r:id="rId2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3662" y="27145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462857" y="255624"/>
            <a:ext cx="83085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462857" y="54207"/>
            <a:ext cx="749132" cy="18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462857" y="610131"/>
            <a:ext cx="8308566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462857" y="5889838"/>
            <a:ext cx="8308566" cy="356339"/>
            <a:chOff x="75" y="3931"/>
            <a:chExt cx="5377" cy="220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31"/>
              <a:ext cx="5377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56"/>
              <a:ext cx="5377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09600" indent="-609600" defTabSz="913332">
                <a:tabLst/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</a:t>
              </a: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3662" y="2105965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35" name="LegendBoxes" hidden="1"/>
          <p:cNvGrpSpPr>
            <a:grpSpLocks/>
          </p:cNvGrpSpPr>
          <p:nvPr/>
        </p:nvGrpSpPr>
        <p:grpSpPr bwMode="auto">
          <a:xfrm>
            <a:off x="8009084" y="308089"/>
            <a:ext cx="774701" cy="1001714"/>
            <a:chOff x="4936" y="176"/>
            <a:chExt cx="488" cy="631"/>
          </a:xfrm>
        </p:grpSpPr>
        <p:sp>
          <p:nvSpPr>
            <p:cNvPr id="3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4" name="LegendLines" hidden="1"/>
          <p:cNvGrpSpPr>
            <a:grpSpLocks/>
          </p:cNvGrpSpPr>
          <p:nvPr/>
        </p:nvGrpSpPr>
        <p:grpSpPr bwMode="auto">
          <a:xfrm>
            <a:off x="7701109" y="308089"/>
            <a:ext cx="1082676" cy="735014"/>
            <a:chOff x="4750" y="176"/>
            <a:chExt cx="682" cy="463"/>
          </a:xfrm>
        </p:grpSpPr>
        <p:sp>
          <p:nvSpPr>
            <p:cNvPr id="4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51" name="McKSticker" hidden="1"/>
          <p:cNvGrpSpPr/>
          <p:nvPr/>
        </p:nvGrpSpPr>
        <p:grpSpPr bwMode="auto">
          <a:xfrm>
            <a:off x="7695155" y="308089"/>
            <a:ext cx="1088630" cy="216680"/>
            <a:chOff x="7652145" y="285750"/>
            <a:chExt cx="1088630" cy="216680"/>
          </a:xfrm>
        </p:grpSpPr>
        <p:sp>
          <p:nvSpPr>
            <p:cNvPr id="52" name="StickerRectangle"/>
            <p:cNvSpPr>
              <a:spLocks noChangeArrowheads="1"/>
            </p:cNvSpPr>
            <p:nvPr/>
          </p:nvSpPr>
          <p:spPr bwMode="auto">
            <a:xfrm>
              <a:off x="7652145" y="285750"/>
              <a:ext cx="1088630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53" name="AutoShape 31"/>
            <p:cNvCxnSpPr>
              <a:cxnSpLocks noChangeShapeType="1"/>
              <a:stCxn id="52" idx="2"/>
              <a:endCxn id="52" idx="4"/>
            </p:cNvCxnSpPr>
            <p:nvPr/>
          </p:nvCxnSpPr>
          <p:spPr bwMode="auto">
            <a:xfrm>
              <a:off x="7652145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AutoShape 32"/>
            <p:cNvCxnSpPr>
              <a:cxnSpLocks noChangeShapeType="1"/>
              <a:stCxn id="52" idx="4"/>
              <a:endCxn id="52" idx="6"/>
            </p:cNvCxnSpPr>
            <p:nvPr/>
          </p:nvCxnSpPr>
          <p:spPr bwMode="auto">
            <a:xfrm>
              <a:off x="7652145" y="502430"/>
              <a:ext cx="1088630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5" name="LegendMoons" hidden="1"/>
          <p:cNvGrpSpPr/>
          <p:nvPr/>
        </p:nvGrpSpPr>
        <p:grpSpPr bwMode="auto">
          <a:xfrm>
            <a:off x="7942970" y="308089"/>
            <a:ext cx="840815" cy="1306516"/>
            <a:chOff x="6655594" y="273840"/>
            <a:chExt cx="840815" cy="1306516"/>
          </a:xfrm>
        </p:grpSpPr>
        <p:grpSp>
          <p:nvGrpSpPr>
            <p:cNvPr id="56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74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5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7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72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3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70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9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68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65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66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76" name="Slide Number"/>
          <p:cNvSpPr txBox="1">
            <a:spLocks/>
          </p:cNvSpPr>
          <p:nvPr/>
        </p:nvSpPr>
        <p:spPr bwMode="auto">
          <a:xfrm>
            <a:off x="8426283" y="6574851"/>
            <a:ext cx="344645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r>
              <a:rPr lang="en-US" sz="700" baseline="0" dirty="0" smtClean="0">
                <a:solidFill>
                  <a:srgbClr val="505050"/>
                </a:solidFill>
              </a:rPr>
              <a:t>Page </a:t>
            </a:r>
            <a:fld id="{42C328C1-A84F-4A39-A664-DBA00541A8C6}" type="slidenum">
              <a:rPr lang="en-US" sz="700" baseline="0" smtClean="0">
                <a:solidFill>
                  <a:srgbClr val="505050"/>
                </a:solidFill>
              </a:rPr>
              <a:pPr algn="r"/>
              <a:t>‹#›</a:t>
            </a:fld>
            <a:endParaRPr lang="en-US" sz="700" baseline="0" dirty="0">
              <a:solidFill>
                <a:srgbClr val="505050"/>
              </a:solidFill>
            </a:endParaRPr>
          </a:p>
        </p:txBody>
      </p:sp>
      <p:sp>
        <p:nvSpPr>
          <p:cNvPr id="77" name="Footer Placeholder 23"/>
          <p:cNvSpPr>
            <a:spLocks noGrp="1"/>
          </p:cNvSpPr>
          <p:nvPr>
            <p:ph type="ftr" sz="quarter" idx="3"/>
          </p:nvPr>
        </p:nvSpPr>
        <p:spPr bwMode="auto">
          <a:xfrm>
            <a:off x="5436096" y="6574851"/>
            <a:ext cx="2895600" cy="9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 cap="none" baseline="0">
                <a:solidFill>
                  <a:srgbClr val="505050"/>
                </a:solidFill>
              </a:defRPr>
            </a:lvl1pPr>
          </a:lstStyle>
          <a:p>
            <a:r>
              <a:rPr lang="en-GB" dirty="0" smtClean="0"/>
              <a:t>Presentation Title  |  Presenter Name  |  Date  </a:t>
            </a:r>
            <a:endParaRPr lang="en-AU" dirty="0"/>
          </a:p>
        </p:txBody>
      </p:sp>
      <p:sp>
        <p:nvSpPr>
          <p:cNvPr id="78" name="Slide Number Placeholder 27"/>
          <p:cNvSpPr txBox="1">
            <a:spLocks/>
          </p:cNvSpPr>
          <p:nvPr userDrawn="1"/>
        </p:nvSpPr>
        <p:spPr bwMode="auto">
          <a:xfrm>
            <a:off x="7942928" y="6702931"/>
            <a:ext cx="828000" cy="9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90" rtl="0" eaLnBrk="1" latinLnBrk="0" hangingPunct="1">
              <a:defRPr sz="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0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5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6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AU" sz="700" dirty="0" smtClean="0">
                <a:solidFill>
                  <a:srgbClr val="505050"/>
                </a:solidFill>
              </a:rPr>
              <a:t>Telstra </a:t>
            </a:r>
            <a:r>
              <a:rPr lang="en-AU" sz="700" baseline="0" dirty="0" smtClean="0">
                <a:solidFill>
                  <a:srgbClr val="505050"/>
                </a:solidFill>
              </a:rPr>
              <a:t> R</a:t>
            </a:r>
            <a:r>
              <a:rPr lang="en-AU" sz="700" dirty="0" smtClean="0">
                <a:solidFill>
                  <a:srgbClr val="505050"/>
                </a:solidFill>
              </a:rPr>
              <a:t>estricted</a:t>
            </a:r>
            <a:endParaRPr lang="en-AU" sz="700" dirty="0">
              <a:solidFill>
                <a:srgbClr val="505050"/>
              </a:solidFill>
            </a:endParaRPr>
          </a:p>
        </p:txBody>
      </p:sp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0000" y="6332515"/>
            <a:ext cx="1080518" cy="42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3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3332" rtl="0" eaLnBrk="1" fontAlgn="base" hangingPunct="1">
        <a:spcBef>
          <a:spcPct val="0"/>
        </a:spcBef>
        <a:spcAft>
          <a:spcPct val="0"/>
        </a:spcAft>
        <a:tabLst>
          <a:tab pos="275295" algn="l"/>
        </a:tabLst>
        <a:defRPr sz="24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381"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764"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147"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530"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65" indent="-195946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381" indent="-267198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02" indent="-15870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81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64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47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530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912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93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676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058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9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7327" name="think-cell Slide" r:id="rId20" imgW="347" imgH="346" progId="TCLayout.ActiveDocument.1">
                  <p:embed/>
                </p:oleObj>
              </mc:Choice>
              <mc:Fallback>
                <p:oleObj name="think-cell Slide" r:id="rId20" imgW="347" imgH="3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650" y="476672"/>
            <a:ext cx="7632700" cy="960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650" y="1604964"/>
            <a:ext cx="7632700" cy="4416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887600" y="6591390"/>
            <a:ext cx="1080000" cy="9233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AU" sz="600" dirty="0" smtClean="0">
                <a:solidFill>
                  <a:srgbClr val="0099F8"/>
                </a:solidFill>
                <a:latin typeface="Telstra Akkurat Light"/>
              </a:rPr>
              <a:t>Copyright Telstra</a:t>
            </a:r>
            <a:r>
              <a:rPr lang="en-AU" sz="600" baseline="30000" dirty="0" smtClean="0">
                <a:solidFill>
                  <a:srgbClr val="0099F8"/>
                </a:solidFill>
                <a:latin typeface="Telstra Akkurat Light"/>
              </a:rPr>
              <a:t>©</a:t>
            </a:r>
            <a:endParaRPr lang="en-AU" sz="600" baseline="30000" dirty="0">
              <a:solidFill>
                <a:srgbClr val="0099F8"/>
              </a:solidFill>
              <a:latin typeface="Telstra Akkurat Light"/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mtClean="0">
                <a:solidFill>
                  <a:srgbClr val="787878"/>
                </a:solidFill>
                <a:latin typeface="Telstra Akkurat Light"/>
              </a:rPr>
              <a:t>|    Footer text</a:t>
            </a:r>
            <a:endParaRPr lang="en-AU" dirty="0">
              <a:solidFill>
                <a:srgbClr val="787878"/>
              </a:solidFill>
              <a:latin typeface="Telstra Akkurat Light"/>
            </a:endParaRPr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787878"/>
                </a:solidFill>
                <a:latin typeface="Telstra Akkurat Light"/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  <a:latin typeface="Telstra Akkurat Light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AU" dirty="0">
              <a:solidFill>
                <a:srgbClr val="787878"/>
              </a:solidFill>
              <a:latin typeface="Telstra Akku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407368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300"/>
        </a:spcAft>
        <a:buClr>
          <a:schemeClr val="tx1"/>
        </a:buClr>
        <a:buFont typeface="Arial" pitchFamily="34" charset="0"/>
        <a:buNone/>
        <a:defRPr sz="15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3556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5334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723900" indent="-1905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8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7129" name="think-cell Slide" r:id="rId19" imgW="347" imgH="346" progId="TCLayout.ActiveDocument.1">
                  <p:embed/>
                </p:oleObj>
              </mc:Choice>
              <mc:Fallback>
                <p:oleObj name="think-cell Slide" r:id="rId19" imgW="347" imgH="3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650" y="476672"/>
            <a:ext cx="7632700" cy="960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650" y="1604964"/>
            <a:ext cx="7632700" cy="4416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887600" y="6591390"/>
            <a:ext cx="1080000" cy="9233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AU" sz="600" dirty="0">
                <a:solidFill>
                  <a:srgbClr val="0099F8"/>
                </a:solidFill>
                <a:latin typeface="Telstra Akkurat Light"/>
              </a:rPr>
              <a:t>Copyright Telstra</a:t>
            </a:r>
            <a:r>
              <a:rPr lang="en-AU" sz="600" baseline="30000" dirty="0">
                <a:solidFill>
                  <a:srgbClr val="0099F8"/>
                </a:solidFill>
                <a:latin typeface="Telstra Akkurat Light"/>
              </a:rPr>
              <a:t>©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mtClean="0">
                <a:solidFill>
                  <a:srgbClr val="787878"/>
                </a:solidFill>
                <a:latin typeface="Telstra Akkurat Light"/>
              </a:rPr>
              <a:t>|    Footer text</a:t>
            </a:r>
            <a:endParaRPr lang="en-AU" dirty="0">
              <a:solidFill>
                <a:srgbClr val="787878"/>
              </a:solidFill>
              <a:latin typeface="Telstra Akkurat Light"/>
            </a:endParaRPr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787878"/>
                </a:solidFill>
                <a:latin typeface="Telstra Akkurat Light"/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  <a:latin typeface="Telstra Akkurat Light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AU" dirty="0">
              <a:solidFill>
                <a:srgbClr val="787878"/>
              </a:solidFill>
              <a:latin typeface="Telstra Akku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06789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6" r:id="rId12"/>
    <p:sldLayoutId id="2147483727" r:id="rId13"/>
    <p:sldLayoutId id="2147483728" r:id="rId14"/>
    <p:sldLayoutId id="2147483729" r:id="rId1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300"/>
        </a:spcAft>
        <a:buClr>
          <a:schemeClr val="tx1"/>
        </a:buClr>
        <a:buFont typeface="Arial" pitchFamily="34" charset="0"/>
        <a:buNone/>
        <a:defRPr sz="15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3556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5334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723900" indent="-1905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8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9177" name="think-cell Slide" r:id="rId19" imgW="347" imgH="346" progId="TCLayout.ActiveDocument.1">
                  <p:embed/>
                </p:oleObj>
              </mc:Choice>
              <mc:Fallback>
                <p:oleObj name="think-cell Slide" r:id="rId19" imgW="347" imgH="3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650" y="476672"/>
            <a:ext cx="7632700" cy="960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650" y="1604964"/>
            <a:ext cx="7632700" cy="4416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887600" y="6591390"/>
            <a:ext cx="1080000" cy="9233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AU" sz="600" dirty="0">
                <a:solidFill>
                  <a:srgbClr val="0099F8"/>
                </a:solidFill>
                <a:latin typeface="Telstra Akkurat Light"/>
              </a:rPr>
              <a:t>Copyright Telstra</a:t>
            </a:r>
            <a:r>
              <a:rPr lang="en-AU" sz="600" baseline="30000" dirty="0">
                <a:solidFill>
                  <a:srgbClr val="0099F8"/>
                </a:solidFill>
                <a:latin typeface="Telstra Akkurat Light"/>
              </a:rPr>
              <a:t>©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mtClean="0">
                <a:solidFill>
                  <a:srgbClr val="787878"/>
                </a:solidFill>
                <a:latin typeface="Telstra Akkurat Light"/>
              </a:rPr>
              <a:t>|    Footer text</a:t>
            </a:r>
            <a:endParaRPr lang="en-AU" dirty="0">
              <a:solidFill>
                <a:srgbClr val="787878"/>
              </a:solidFill>
              <a:latin typeface="Telstra Akkurat Light"/>
            </a:endParaRPr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787878"/>
                </a:solidFill>
                <a:latin typeface="Telstra Akkurat Light"/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  <a:latin typeface="Telstra Akkurat Light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AU" dirty="0">
              <a:solidFill>
                <a:srgbClr val="787878"/>
              </a:solidFill>
              <a:latin typeface="Telstra Akku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52472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3" r:id="rId12"/>
    <p:sldLayoutId id="2147483744" r:id="rId13"/>
    <p:sldLayoutId id="2147483745" r:id="rId14"/>
    <p:sldLayoutId id="2147483746" r:id="rId1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300"/>
        </a:spcAft>
        <a:buClr>
          <a:schemeClr val="tx1"/>
        </a:buClr>
        <a:buFont typeface="Arial" pitchFamily="34" charset="0"/>
        <a:buNone/>
        <a:defRPr sz="15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3556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5334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723900" indent="-1905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8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48" name="think-cell Slide" r:id="rId19" imgW="347" imgH="346" progId="TCLayout.ActiveDocument.1">
                  <p:embed/>
                </p:oleObj>
              </mc:Choice>
              <mc:Fallback>
                <p:oleObj name="think-cell Slide" r:id="rId19" imgW="347" imgH="3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650" y="476672"/>
            <a:ext cx="7632700" cy="960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650" y="1604964"/>
            <a:ext cx="7632700" cy="44169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887600" y="6591390"/>
            <a:ext cx="1080000" cy="9233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AU" sz="600" dirty="0">
                <a:solidFill>
                  <a:srgbClr val="0099F8"/>
                </a:solidFill>
                <a:latin typeface="Telstra Akkurat Light"/>
              </a:rPr>
              <a:t>Copyright Telstra</a:t>
            </a:r>
            <a:r>
              <a:rPr lang="en-AU" sz="600" baseline="30000" dirty="0">
                <a:solidFill>
                  <a:srgbClr val="0099F8"/>
                </a:solidFill>
                <a:latin typeface="Telstra Akkurat Light"/>
              </a:rPr>
              <a:t>©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93120" y="6576187"/>
            <a:ext cx="2664296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mtClean="0">
                <a:solidFill>
                  <a:srgbClr val="787878"/>
                </a:solidFill>
                <a:latin typeface="Telstra Akkurat Light"/>
              </a:rPr>
              <a:t>|    Footer text</a:t>
            </a:r>
            <a:endParaRPr lang="en-AU" dirty="0">
              <a:solidFill>
                <a:srgbClr val="787878"/>
              </a:solidFill>
              <a:latin typeface="Telstra Akkurat Light"/>
            </a:endParaRPr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77132" y="6576187"/>
            <a:ext cx="290413" cy="1245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55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787878"/>
                </a:solidFill>
                <a:latin typeface="Telstra Akkurat Light"/>
              </a:rPr>
              <a:t>Page </a:t>
            </a:r>
            <a:fld id="{6DA48B5A-36F9-4B9A-AADB-7C54A3BEC314}" type="slidenum">
              <a:rPr lang="en-AU" smtClean="0">
                <a:solidFill>
                  <a:srgbClr val="787878"/>
                </a:solidFill>
                <a:latin typeface="Telstra Akkurat Light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AU" dirty="0">
              <a:solidFill>
                <a:srgbClr val="787878"/>
              </a:solidFill>
              <a:latin typeface="Telstra Akku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49169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60" r:id="rId12"/>
    <p:sldLayoutId id="2147483761" r:id="rId13"/>
    <p:sldLayoutId id="2147483762" r:id="rId14"/>
    <p:sldLayoutId id="2147483763" r:id="rId1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300"/>
        </a:spcAft>
        <a:buClr>
          <a:schemeClr val="tx1"/>
        </a:buClr>
        <a:buFont typeface="Arial" pitchFamily="34" charset="0"/>
        <a:buNone/>
        <a:defRPr sz="15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3556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533400" indent="-1778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723900" indent="-190500" algn="l" defTabSz="9144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Arial" pitchFamily="34" charset="0"/>
        <a:buChar char="•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007104614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312" name="think-cell Slide" r:id="rId27" imgW="270" imgH="270" progId="TCLayout.ActiveDocument.1">
                  <p:embed/>
                </p:oleObj>
              </mc:Choice>
              <mc:Fallback>
                <p:oleObj name="think-cell Slide" r:id="rId2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3662" y="27145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462857" y="255624"/>
            <a:ext cx="83085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462857" y="54207"/>
            <a:ext cx="749132" cy="18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462857" y="610131"/>
            <a:ext cx="8308566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462857" y="5889838"/>
            <a:ext cx="8308566" cy="356339"/>
            <a:chOff x="75" y="3931"/>
            <a:chExt cx="5377" cy="220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31"/>
              <a:ext cx="5377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56"/>
              <a:ext cx="5377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09600" indent="-609600" defTabSz="913332"/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</a:t>
              </a: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23662" y="2105965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35" name="LegendBoxes" hidden="1"/>
          <p:cNvGrpSpPr>
            <a:grpSpLocks/>
          </p:cNvGrpSpPr>
          <p:nvPr/>
        </p:nvGrpSpPr>
        <p:grpSpPr bwMode="auto">
          <a:xfrm>
            <a:off x="8009084" y="308089"/>
            <a:ext cx="774701" cy="1001714"/>
            <a:chOff x="4936" y="176"/>
            <a:chExt cx="488" cy="631"/>
          </a:xfrm>
        </p:grpSpPr>
        <p:sp>
          <p:nvSpPr>
            <p:cNvPr id="3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4" name="LegendLines" hidden="1"/>
          <p:cNvGrpSpPr>
            <a:grpSpLocks/>
          </p:cNvGrpSpPr>
          <p:nvPr/>
        </p:nvGrpSpPr>
        <p:grpSpPr bwMode="auto">
          <a:xfrm>
            <a:off x="7701109" y="308089"/>
            <a:ext cx="1082676" cy="735014"/>
            <a:chOff x="4750" y="176"/>
            <a:chExt cx="682" cy="463"/>
          </a:xfrm>
        </p:grpSpPr>
        <p:sp>
          <p:nvSpPr>
            <p:cNvPr id="4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51" name="McKSticker" hidden="1"/>
          <p:cNvGrpSpPr/>
          <p:nvPr/>
        </p:nvGrpSpPr>
        <p:grpSpPr bwMode="auto">
          <a:xfrm>
            <a:off x="7695155" y="308089"/>
            <a:ext cx="1088630" cy="216680"/>
            <a:chOff x="7652145" y="285750"/>
            <a:chExt cx="1088630" cy="216680"/>
          </a:xfrm>
        </p:grpSpPr>
        <p:sp>
          <p:nvSpPr>
            <p:cNvPr id="52" name="StickerRectangle"/>
            <p:cNvSpPr>
              <a:spLocks noChangeArrowheads="1"/>
            </p:cNvSpPr>
            <p:nvPr/>
          </p:nvSpPr>
          <p:spPr bwMode="auto">
            <a:xfrm>
              <a:off x="7652145" y="285750"/>
              <a:ext cx="1088630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53" name="AutoShape 31"/>
            <p:cNvCxnSpPr>
              <a:cxnSpLocks noChangeShapeType="1"/>
              <a:stCxn id="52" idx="2"/>
              <a:endCxn id="52" idx="4"/>
            </p:cNvCxnSpPr>
            <p:nvPr/>
          </p:nvCxnSpPr>
          <p:spPr bwMode="auto">
            <a:xfrm>
              <a:off x="7652145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AutoShape 32"/>
            <p:cNvCxnSpPr>
              <a:cxnSpLocks noChangeShapeType="1"/>
              <a:stCxn id="52" idx="4"/>
              <a:endCxn id="52" idx="6"/>
            </p:cNvCxnSpPr>
            <p:nvPr/>
          </p:nvCxnSpPr>
          <p:spPr bwMode="auto">
            <a:xfrm>
              <a:off x="7652145" y="502430"/>
              <a:ext cx="1088630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5" name="LegendMoons" hidden="1"/>
          <p:cNvGrpSpPr/>
          <p:nvPr/>
        </p:nvGrpSpPr>
        <p:grpSpPr bwMode="auto">
          <a:xfrm>
            <a:off x="7942970" y="308089"/>
            <a:ext cx="840815" cy="1306516"/>
            <a:chOff x="6655594" y="273840"/>
            <a:chExt cx="840815" cy="1306516"/>
          </a:xfrm>
        </p:grpSpPr>
        <p:grpSp>
          <p:nvGrpSpPr>
            <p:cNvPr id="56" name="MoonLegend1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74" name="Oval 38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5" name="Arc 39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7" name="MoonLegend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72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3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MoonLegend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70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9" name="MoonLegend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68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160">
                <a:buClr>
                  <a:srgbClr val="002C65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65" name="MoonLegend3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66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76" name="Slide Number"/>
          <p:cNvSpPr txBox="1">
            <a:spLocks/>
          </p:cNvSpPr>
          <p:nvPr/>
        </p:nvSpPr>
        <p:spPr bwMode="auto">
          <a:xfrm>
            <a:off x="8426283" y="6574851"/>
            <a:ext cx="344645" cy="107722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r>
              <a:rPr lang="en-US" sz="700" dirty="0" smtClean="0">
                <a:solidFill>
                  <a:srgbClr val="505050"/>
                </a:solidFill>
              </a:rPr>
              <a:t>Page </a:t>
            </a:r>
            <a:fld id="{42C328C1-A84F-4A39-A664-DBA00541A8C6}" type="slidenum">
              <a:rPr lang="en-US" sz="700" smtClean="0">
                <a:solidFill>
                  <a:srgbClr val="505050"/>
                </a:solidFill>
              </a:rPr>
              <a:pPr algn="r"/>
              <a:t>‹#›</a:t>
            </a:fld>
            <a:endParaRPr lang="en-US" sz="700" dirty="0">
              <a:solidFill>
                <a:srgbClr val="505050"/>
              </a:solidFill>
            </a:endParaRPr>
          </a:p>
        </p:txBody>
      </p:sp>
      <p:sp>
        <p:nvSpPr>
          <p:cNvPr id="77" name="Footer Placeholder 23"/>
          <p:cNvSpPr>
            <a:spLocks noGrp="1"/>
          </p:cNvSpPr>
          <p:nvPr>
            <p:ph type="ftr" sz="quarter" idx="3"/>
          </p:nvPr>
        </p:nvSpPr>
        <p:spPr bwMode="auto">
          <a:xfrm>
            <a:off x="5436096" y="6574851"/>
            <a:ext cx="2895600" cy="90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 cap="none" baseline="0">
                <a:solidFill>
                  <a:srgbClr val="505050"/>
                </a:solidFill>
              </a:defRPr>
            </a:lvl1pPr>
          </a:lstStyle>
          <a:p>
            <a:r>
              <a:rPr lang="en-GB" dirty="0" smtClean="0"/>
              <a:t>Presentation Title  |  Presenter Name  |  Date  </a:t>
            </a:r>
            <a:endParaRPr lang="en-AU" dirty="0"/>
          </a:p>
        </p:txBody>
      </p:sp>
      <p:sp>
        <p:nvSpPr>
          <p:cNvPr id="78" name="Slide Number Placeholder 27"/>
          <p:cNvSpPr txBox="1">
            <a:spLocks/>
          </p:cNvSpPr>
          <p:nvPr userDrawn="1"/>
        </p:nvSpPr>
        <p:spPr bwMode="auto">
          <a:xfrm>
            <a:off x="7942928" y="6702931"/>
            <a:ext cx="828000" cy="9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290" rtl="0" eaLnBrk="1" latinLnBrk="0" hangingPunct="1">
              <a:defRPr sz="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0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5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6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1" algn="l" defTabSz="91429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AU" sz="700" dirty="0" smtClean="0">
                <a:solidFill>
                  <a:srgbClr val="505050"/>
                </a:solidFill>
              </a:rPr>
              <a:t>Telstra  Restricted</a:t>
            </a:r>
            <a:endParaRPr lang="en-AU" sz="700" dirty="0">
              <a:solidFill>
                <a:srgbClr val="505050"/>
              </a:solidFill>
            </a:endParaRPr>
          </a:p>
        </p:txBody>
      </p:sp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0000" y="6332515"/>
            <a:ext cx="1080518" cy="42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10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3332" rtl="0" eaLnBrk="1" fontAlgn="base" hangingPunct="1">
        <a:spcBef>
          <a:spcPct val="0"/>
        </a:spcBef>
        <a:spcAft>
          <a:spcPct val="0"/>
        </a:spcAft>
        <a:tabLst>
          <a:tab pos="275295" algn="l"/>
        </a:tabLst>
        <a:defRPr sz="24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381"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764"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147"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530" algn="l" defTabSz="913332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65" indent="-195946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381" indent="-267198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02" indent="-15870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866" indent="-132790" algn="l" defTabSz="91333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81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64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47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530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912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93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676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058" algn="l" defTabSz="9327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4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27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2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018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lt;root reqver=&quot;23045&quot;&gt;&lt;version val=&quot;24173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6&quot;&gt;&lt;elem m_fUsage=&quot;4.64749821000000020000E+000&quot;&gt;&lt;m_msothmcolidx val=&quot;0&quot;/&gt;&lt;m_rgb r=&quot;BF&quot; g=&quot;BF&quot; b=&quot;BF&quot;/&gt;&lt;m_nBrightness val=&quot;0&quot;/&gt;&lt;/elem&gt;&lt;elem m_fUsage=&quot;3.29359046905351120000E+000&quot;&gt;&lt;m_msothmcolidx val=&quot;0&quot;/&gt;&lt;m_rgb r=&quot;C5&quot; g=&quot;C5&quot; b=&quot;CB&quot;/&gt;&lt;m_nBrightness val=&quot;0&quot;/&gt;&lt;/elem&gt;&lt;elem m_fUsage=&quot;5.84873932133633700000E-001&quot;&gt;&lt;m_msothmcolidx val=&quot;0&quot;/&gt;&lt;m_rgb r=&quot;EC&quot; g=&quot;00&quot; b=&quot;00&quot;/&gt;&lt;m_nBrightness val=&quot;0&quot;/&gt;&lt;/elem&gt;&lt;elem m_fUsage=&quot;4.36736048910356500000E-001&quot;&gt;&lt;m_msothmcolidx val=&quot;0&quot;/&gt;&lt;m_rgb r=&quot;63&quot; g=&quot;C7&quot; b=&quot;72&quot;/&gt;&lt;m_nBrightness val=&quot;0&quot;/&gt;&lt;/elem&gt;&lt;elem m_fUsage=&quot;2.05891132094649100000E-001&quot;&gt;&lt;m_msothmcolidx val=&quot;0&quot;/&gt;&lt;m_rgb r=&quot;DD&quot; g=&quot;F0&quot; b=&quot;F9&quot;/&gt;&lt;m_nBrightness val=&quot;0&quot;/&gt;&lt;/elem&gt;&lt;elem m_fUsage=&quot;1.85302018885184190000E-001&quot;&gt;&lt;m_msothmcolidx val=&quot;0&quot;/&gt;&lt;m_rgb r=&quot;FF&quot; g=&quot;00&quot; b=&quot;0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  <p:tag name="ISNEWSLIDENUMBER" val="False"/>
  <p:tag name="PREVIOUSNAME" val="C:\Users\Richard Shum\Desktop\Storyboards\Locky-Storyboard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Telstra_CF_TLE161">
  <a:themeElements>
    <a:clrScheme name="Current">
      <a:dk1>
        <a:srgbClr val="000000"/>
      </a:dk1>
      <a:lt1>
        <a:srgbClr val="FFFFFF"/>
      </a:lt1>
      <a:dk2>
        <a:srgbClr val="00AAFF"/>
      </a:dk2>
      <a:lt2>
        <a:srgbClr val="C3B5FF"/>
      </a:lt2>
      <a:accent1>
        <a:srgbClr val="8CC9FF"/>
      </a:accent1>
      <a:accent2>
        <a:srgbClr val="00AAFF"/>
      </a:accent2>
      <a:accent3>
        <a:srgbClr val="0093E2"/>
      </a:accent3>
      <a:accent4>
        <a:srgbClr val="002898"/>
      </a:accent4>
      <a:accent5>
        <a:srgbClr val="5800B1"/>
      </a:accent5>
      <a:accent6>
        <a:srgbClr val="808080"/>
      </a:accent6>
      <a:hlink>
        <a:srgbClr val="0093E2"/>
      </a:hlink>
      <a:folHlink>
        <a:srgbClr val="002898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AAFF"/>
        </a:dk2>
        <a:lt2>
          <a:srgbClr val="C3B5FF"/>
        </a:lt2>
        <a:accent1>
          <a:srgbClr val="8CC9FF"/>
        </a:accent1>
        <a:accent2>
          <a:srgbClr val="00AAFF"/>
        </a:accent2>
        <a:accent3>
          <a:srgbClr val="0093E2"/>
        </a:accent3>
        <a:accent4>
          <a:srgbClr val="002898"/>
        </a:accent4>
        <a:accent5>
          <a:srgbClr val="5800B1"/>
        </a:accent5>
        <a:accent6>
          <a:srgbClr val="808080"/>
        </a:accent6>
        <a:hlink>
          <a:srgbClr val="0093E2"/>
        </a:hlink>
        <a:folHlink>
          <a:srgbClr val="002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s/Dividers">
  <a:themeElements>
    <a:clrScheme name="Telstra Pacific">
      <a:dk1>
        <a:srgbClr val="414141"/>
      </a:dk1>
      <a:lt1>
        <a:srgbClr val="FFFFFF"/>
      </a:lt1>
      <a:dk2>
        <a:srgbClr val="787878"/>
      </a:dk2>
      <a:lt2>
        <a:srgbClr val="E6E6E6"/>
      </a:lt2>
      <a:accent1>
        <a:srgbClr val="0099F8"/>
      </a:accent1>
      <a:accent2>
        <a:srgbClr val="0163D2"/>
      </a:accent2>
      <a:accent3>
        <a:srgbClr val="001E82"/>
      </a:accent3>
      <a:accent4>
        <a:srgbClr val="8991C4"/>
      </a:accent4>
      <a:accent5>
        <a:srgbClr val="5E50BE"/>
      </a:accent5>
      <a:accent6>
        <a:srgbClr val="34227F"/>
      </a:accent6>
      <a:hlink>
        <a:srgbClr val="0098F8"/>
      </a:hlink>
      <a:folHlink>
        <a:srgbClr val="0098F8"/>
      </a:folHlink>
    </a:clrScheme>
    <a:fontScheme name="Telstra">
      <a:majorFont>
        <a:latin typeface="Telstra Akkurat"/>
        <a:ea typeface=""/>
        <a:cs typeface=""/>
      </a:majorFont>
      <a:minorFont>
        <a:latin typeface="Telstra Akkura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lstra PPT 4-3 Landscape (Pacific).potx" id="{BB071A55-90D9-4355-A5C5-EC1DD97DBA5E}" vid="{4D12F7F9-EF66-4B43-85A4-7C7953FE991B}"/>
    </a:ext>
  </a:extLst>
</a:theme>
</file>

<file path=ppt/theme/theme3.xml><?xml version="1.0" encoding="utf-8"?>
<a:theme xmlns:a="http://schemas.openxmlformats.org/drawingml/2006/main" name="1_Titles/Dividers">
  <a:themeElements>
    <a:clrScheme name="Telstra Pacific">
      <a:dk1>
        <a:srgbClr val="414141"/>
      </a:dk1>
      <a:lt1>
        <a:srgbClr val="FFFFFF"/>
      </a:lt1>
      <a:dk2>
        <a:srgbClr val="787878"/>
      </a:dk2>
      <a:lt2>
        <a:srgbClr val="E6E6E6"/>
      </a:lt2>
      <a:accent1>
        <a:srgbClr val="0099F8"/>
      </a:accent1>
      <a:accent2>
        <a:srgbClr val="0163D2"/>
      </a:accent2>
      <a:accent3>
        <a:srgbClr val="001E82"/>
      </a:accent3>
      <a:accent4>
        <a:srgbClr val="8991C4"/>
      </a:accent4>
      <a:accent5>
        <a:srgbClr val="5E50BE"/>
      </a:accent5>
      <a:accent6>
        <a:srgbClr val="34227F"/>
      </a:accent6>
      <a:hlink>
        <a:srgbClr val="0098F8"/>
      </a:hlink>
      <a:folHlink>
        <a:srgbClr val="0098F8"/>
      </a:folHlink>
    </a:clrScheme>
    <a:fontScheme name="Telstra">
      <a:majorFont>
        <a:latin typeface="Telstra Akkurat"/>
        <a:ea typeface=""/>
        <a:cs typeface=""/>
      </a:majorFont>
      <a:minorFont>
        <a:latin typeface="Telstra Akkura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lstra PPT 4-3 Landscape (Pacific).potx" id="{BB071A55-90D9-4355-A5C5-EC1DD97DBA5E}" vid="{4D12F7F9-EF66-4B43-85A4-7C7953FE991B}"/>
    </a:ext>
  </a:extLst>
</a:theme>
</file>

<file path=ppt/theme/theme4.xml><?xml version="1.0" encoding="utf-8"?>
<a:theme xmlns:a="http://schemas.openxmlformats.org/drawingml/2006/main" name="2_Titles/Dividers">
  <a:themeElements>
    <a:clrScheme name="Telstra Pacific">
      <a:dk1>
        <a:srgbClr val="414141"/>
      </a:dk1>
      <a:lt1>
        <a:srgbClr val="FFFFFF"/>
      </a:lt1>
      <a:dk2>
        <a:srgbClr val="787878"/>
      </a:dk2>
      <a:lt2>
        <a:srgbClr val="E6E6E6"/>
      </a:lt2>
      <a:accent1>
        <a:srgbClr val="0099F8"/>
      </a:accent1>
      <a:accent2>
        <a:srgbClr val="0163D2"/>
      </a:accent2>
      <a:accent3>
        <a:srgbClr val="001E82"/>
      </a:accent3>
      <a:accent4>
        <a:srgbClr val="8991C4"/>
      </a:accent4>
      <a:accent5>
        <a:srgbClr val="5E50BE"/>
      </a:accent5>
      <a:accent6>
        <a:srgbClr val="34227F"/>
      </a:accent6>
      <a:hlink>
        <a:srgbClr val="0098F8"/>
      </a:hlink>
      <a:folHlink>
        <a:srgbClr val="0098F8"/>
      </a:folHlink>
    </a:clrScheme>
    <a:fontScheme name="Telstra">
      <a:majorFont>
        <a:latin typeface="Telstra Akkurat"/>
        <a:ea typeface=""/>
        <a:cs typeface=""/>
      </a:majorFont>
      <a:minorFont>
        <a:latin typeface="Telstra Akkura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lstra PPT 4-3 Landscape (Pacific).potx" id="{BB071A55-90D9-4355-A5C5-EC1DD97DBA5E}" vid="{4D12F7F9-EF66-4B43-85A4-7C7953FE991B}"/>
    </a:ext>
  </a:extLst>
</a:theme>
</file>

<file path=ppt/theme/theme5.xml><?xml version="1.0" encoding="utf-8"?>
<a:theme xmlns:a="http://schemas.openxmlformats.org/drawingml/2006/main" name="3_Titles/Dividers">
  <a:themeElements>
    <a:clrScheme name="Telstra Pacific">
      <a:dk1>
        <a:srgbClr val="414141"/>
      </a:dk1>
      <a:lt1>
        <a:srgbClr val="FFFFFF"/>
      </a:lt1>
      <a:dk2>
        <a:srgbClr val="787878"/>
      </a:dk2>
      <a:lt2>
        <a:srgbClr val="E6E6E6"/>
      </a:lt2>
      <a:accent1>
        <a:srgbClr val="0099F8"/>
      </a:accent1>
      <a:accent2>
        <a:srgbClr val="0163D2"/>
      </a:accent2>
      <a:accent3>
        <a:srgbClr val="001E82"/>
      </a:accent3>
      <a:accent4>
        <a:srgbClr val="8991C4"/>
      </a:accent4>
      <a:accent5>
        <a:srgbClr val="5E50BE"/>
      </a:accent5>
      <a:accent6>
        <a:srgbClr val="34227F"/>
      </a:accent6>
      <a:hlink>
        <a:srgbClr val="0098F8"/>
      </a:hlink>
      <a:folHlink>
        <a:srgbClr val="0098F8"/>
      </a:folHlink>
    </a:clrScheme>
    <a:fontScheme name="Telstra">
      <a:majorFont>
        <a:latin typeface="Telstra Akkurat"/>
        <a:ea typeface=""/>
        <a:cs typeface=""/>
      </a:majorFont>
      <a:minorFont>
        <a:latin typeface="Telstra Akkura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lstra PPT 4-3 Landscape (Pacific).potx" id="{BB071A55-90D9-4355-A5C5-EC1DD97DBA5E}" vid="{4D12F7F9-EF66-4B43-85A4-7C7953FE991B}"/>
    </a:ext>
  </a:extLst>
</a:theme>
</file>

<file path=ppt/theme/theme6.xml><?xml version="1.0" encoding="utf-8"?>
<a:theme xmlns:a="http://schemas.openxmlformats.org/drawingml/2006/main" name="1_Telstra_CF_TLE161">
  <a:themeElements>
    <a:clrScheme name="Current">
      <a:dk1>
        <a:srgbClr val="000000"/>
      </a:dk1>
      <a:lt1>
        <a:srgbClr val="FFFFFF"/>
      </a:lt1>
      <a:dk2>
        <a:srgbClr val="00AAFF"/>
      </a:dk2>
      <a:lt2>
        <a:srgbClr val="C3B5FF"/>
      </a:lt2>
      <a:accent1>
        <a:srgbClr val="8CC9FF"/>
      </a:accent1>
      <a:accent2>
        <a:srgbClr val="00AAFF"/>
      </a:accent2>
      <a:accent3>
        <a:srgbClr val="0093E2"/>
      </a:accent3>
      <a:accent4>
        <a:srgbClr val="002898"/>
      </a:accent4>
      <a:accent5>
        <a:srgbClr val="5800B1"/>
      </a:accent5>
      <a:accent6>
        <a:srgbClr val="808080"/>
      </a:accent6>
      <a:hlink>
        <a:srgbClr val="0093E2"/>
      </a:hlink>
      <a:folHlink>
        <a:srgbClr val="002898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AAFF"/>
        </a:dk2>
        <a:lt2>
          <a:srgbClr val="C3B5FF"/>
        </a:lt2>
        <a:accent1>
          <a:srgbClr val="8CC9FF"/>
        </a:accent1>
        <a:accent2>
          <a:srgbClr val="00AAFF"/>
        </a:accent2>
        <a:accent3>
          <a:srgbClr val="0093E2"/>
        </a:accent3>
        <a:accent4>
          <a:srgbClr val="002898"/>
        </a:accent4>
        <a:accent5>
          <a:srgbClr val="5800B1"/>
        </a:accent5>
        <a:accent6>
          <a:srgbClr val="808080"/>
        </a:accent6>
        <a:hlink>
          <a:srgbClr val="0093E2"/>
        </a:hlink>
        <a:folHlink>
          <a:srgbClr val="002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Telstra_CF_TLE161</Template>
  <TotalTime>12005</TotalTime>
  <Words>0</Words>
  <Application>Microsoft Macintosh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ＭＳ Ｐゴシック</vt:lpstr>
      <vt:lpstr>Telstra Akkurat</vt:lpstr>
      <vt:lpstr>Telstra Akkurat Light</vt:lpstr>
      <vt:lpstr>Arial</vt:lpstr>
      <vt:lpstr>Telstra_CF_TLE161</vt:lpstr>
      <vt:lpstr>Titles/Dividers</vt:lpstr>
      <vt:lpstr>1_Titles/Dividers</vt:lpstr>
      <vt:lpstr>2_Titles/Dividers</vt:lpstr>
      <vt:lpstr>3_Titles/Dividers</vt:lpstr>
      <vt:lpstr>1_Telstra_CF_TLE161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McK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document</dc:title>
  <dc:creator>Vasantha Kumar J</dc:creator>
  <cp:lastModifiedBy>Vikas Bhutani</cp:lastModifiedBy>
  <cp:revision>1645</cp:revision>
  <cp:lastPrinted>2017-01-25T06:40:40Z</cp:lastPrinted>
  <dcterms:created xsi:type="dcterms:W3CDTF">2016-03-02T06:22:46Z</dcterms:created>
  <dcterms:modified xsi:type="dcterms:W3CDTF">2019-05-10T04:13:20Z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Date</vt:lpwstr>
  </property>
  <property fmtid="{D5CDD505-2E9C-101B-9397-08002B2CF9AE}" pid="6" name="Office2010EditCount">
    <vt:lpwstr>1</vt:lpwstr>
  </property>
  <property fmtid="{D5CDD505-2E9C-101B-9397-08002B2CF9AE}" pid="7" name="Office2003EditCount">
    <vt:lpwstr>0</vt:lpwstr>
  </property>
  <property fmtid="{D5CDD505-2E9C-101B-9397-08002B2CF9AE}" pid="8" name="LastEditedOfficeVersion">
    <vt:lpwstr>Office2010</vt:lpwstr>
  </property>
  <property fmtid="{D5CDD505-2E9C-101B-9397-08002B2CF9AE}" pid="9" name="DocID">
    <vt:lpwstr>Doc ID</vt:lpwstr>
  </property>
  <property fmtid="{D5CDD505-2E9C-101B-9397-08002B2CF9AE}" pid="10" name="VGCompatibilityCheck Run By">
    <vt:lpwstr>Praveen Kumar R</vt:lpwstr>
  </property>
  <property fmtid="{D5CDD505-2E9C-101B-9397-08002B2CF9AE}" pid="11" name="VGCompatibilityCheck Run On ">
    <vt:lpwstr>6/1/2013 1:03:40 AM</vt:lpwstr>
  </property>
  <property fmtid="{D5CDD505-2E9C-101B-9397-08002B2CF9AE}" pid="12" name="Office2010WasSaved">
    <vt:lpwstr>1</vt:lpwstr>
  </property>
</Properties>
</file>